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Lst>
  <p:sldSz cy="6858000" cx="12192000"/>
  <p:notesSz cx="6858000" cy="9144000"/>
  <p:embeddedFontLst>
    <p:embeddedFont>
      <p:font typeface="Old Standard TT"/>
      <p:regular r:id="rId23"/>
      <p:bold r:id="rId24"/>
      <p: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font" Target="fonts/OldStandardTT-bold.fntdata"/><Relationship Id="rId23" Type="http://schemas.openxmlformats.org/officeDocument/2006/relationships/font" Target="fonts/OldStandardTT-regular.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OldStandardTT-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1" name="Shape 61"/>
        <p:cNvGrpSpPr/>
        <p:nvPr/>
      </p:nvGrpSpPr>
      <p:grpSpPr>
        <a:xfrm>
          <a:off x="0" y="0"/>
          <a:ext cx="0" cy="0"/>
          <a:chOff x="0" y="0"/>
          <a:chExt cx="0" cy="0"/>
        </a:xfrm>
      </p:grpSpPr>
      <p:sp>
        <p:nvSpPr>
          <p:cNvPr id="62" name="Shape 6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63" name="Shape 6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35" name="Shape 13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40" name="Shape 14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76" name="Shape 7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82" name="Shape 8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6" name="Shape 86"/>
        <p:cNvGrpSpPr/>
        <p:nvPr/>
      </p:nvGrpSpPr>
      <p:grpSpPr>
        <a:xfrm>
          <a:off x="0" y="0"/>
          <a:ext cx="0" cy="0"/>
          <a:chOff x="0" y="0"/>
          <a:chExt cx="0" cy="0"/>
        </a:xfrm>
      </p:grpSpPr>
      <p:sp>
        <p:nvSpPr>
          <p:cNvPr id="87" name="Shape 87"/>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88" name="Shape 88"/>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2" name="Shape 92"/>
        <p:cNvGrpSpPr/>
        <p:nvPr/>
      </p:nvGrpSpPr>
      <p:grpSpPr>
        <a:xfrm>
          <a:off x="0" y="0"/>
          <a:ext cx="0" cy="0"/>
          <a:chOff x="0" y="0"/>
          <a:chExt cx="0" cy="0"/>
        </a:xfrm>
      </p:grpSpPr>
      <p:sp>
        <p:nvSpPr>
          <p:cNvPr id="93" name="Shape 93"/>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94" name="Shape 9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1" name="Shape 11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400" cy="4114800"/>
          </a:xfrm>
          <a:prstGeom prst="rect">
            <a:avLst/>
          </a:prstGeom>
          <a:noFill/>
          <a:ln>
            <a:noFill/>
          </a:ln>
        </p:spPr>
        <p:txBody>
          <a:bodyPr anchorCtr="0" anchor="ctr" bIns="91425" lIns="91425" rIns="91425" tIns="91425">
            <a:noAutofit/>
          </a:bodyPr>
          <a:lstStyle/>
          <a:p>
            <a:pPr lvl="0" rtl="0">
              <a:spcBef>
                <a:spcPts val="0"/>
              </a:spcBef>
              <a:buNone/>
            </a:pPr>
            <a:r>
              <a:t/>
            </a:r>
            <a:endParaRPr/>
          </a:p>
        </p:txBody>
      </p:sp>
      <p:sp>
        <p:nvSpPr>
          <p:cNvPr id="117" name="Shape 11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133"/>
            <a:ext cx="12192000" cy="2282400"/>
          </a:xfrm>
          <a:prstGeom prst="rect">
            <a:avLst/>
          </a:prstGeom>
          <a:solidFill>
            <a:schemeClr val="lt2"/>
          </a:solidFill>
          <a:ln>
            <a:noFill/>
          </a:ln>
        </p:spPr>
        <p:txBody>
          <a:bodyPr anchorCtr="0" anchor="ctr" bIns="121900" lIns="121900" rIns="121900" tIns="121900">
            <a:noAutofit/>
          </a:bodyPr>
          <a:lstStyle/>
          <a:p>
            <a:pPr lvl="0">
              <a:spcBef>
                <a:spcPts val="0"/>
              </a:spcBef>
              <a:buNone/>
            </a:pPr>
            <a:r>
              <a:t/>
            </a:r>
            <a:endParaRPr/>
          </a:p>
        </p:txBody>
      </p:sp>
      <p:cxnSp>
        <p:nvCxnSpPr>
          <p:cNvPr id="11" name="Shape 11"/>
          <p:cNvCxnSpPr/>
          <p:nvPr/>
        </p:nvCxnSpPr>
        <p:spPr>
          <a:xfrm>
            <a:off x="855912" y="4796666"/>
            <a:ext cx="520500" cy="0"/>
          </a:xfrm>
          <a:prstGeom prst="straightConnector1">
            <a:avLst/>
          </a:prstGeom>
          <a:noFill/>
          <a:ln cap="flat" cmpd="sng" w="28575">
            <a:solidFill>
              <a:schemeClr val="accent1"/>
            </a:solidFill>
            <a:prstDash val="solid"/>
            <a:round/>
            <a:headEnd len="med" w="med" type="none"/>
            <a:tailEnd len="med" w="med" type="none"/>
          </a:ln>
        </p:spPr>
      </p:cxnSp>
      <p:sp>
        <p:nvSpPr>
          <p:cNvPr id="12" name="Shape 12"/>
          <p:cNvSpPr txBox="1"/>
          <p:nvPr>
            <p:ph type="ctrTitle"/>
          </p:nvPr>
        </p:nvSpPr>
        <p:spPr>
          <a:xfrm>
            <a:off x="683600" y="2524400"/>
            <a:ext cx="10824900" cy="2030400"/>
          </a:xfrm>
          <a:prstGeom prst="rect">
            <a:avLst/>
          </a:prstGeom>
        </p:spPr>
        <p:txBody>
          <a:bodyPr anchorCtr="0" anchor="b" bIns="121900" lIns="121900" rIns="121900" tIns="121900"/>
          <a:lstStyle>
            <a:lvl1pPr lvl="0">
              <a:spcBef>
                <a:spcPts val="0"/>
              </a:spcBef>
              <a:buClr>
                <a:schemeClr val="accent1"/>
              </a:buClr>
              <a:buSzPct val="100000"/>
              <a:defRPr sz="5600">
                <a:solidFill>
                  <a:schemeClr val="accent1"/>
                </a:solidFill>
              </a:defRPr>
            </a:lvl1pPr>
            <a:lvl2pPr lvl="1">
              <a:spcBef>
                <a:spcPts val="0"/>
              </a:spcBef>
              <a:buClr>
                <a:schemeClr val="accent1"/>
              </a:buClr>
              <a:buSzPct val="100000"/>
              <a:defRPr sz="5600">
                <a:solidFill>
                  <a:schemeClr val="accent1"/>
                </a:solidFill>
              </a:defRPr>
            </a:lvl2pPr>
            <a:lvl3pPr lvl="2">
              <a:spcBef>
                <a:spcPts val="0"/>
              </a:spcBef>
              <a:buClr>
                <a:schemeClr val="accent1"/>
              </a:buClr>
              <a:buSzPct val="100000"/>
              <a:defRPr sz="5600">
                <a:solidFill>
                  <a:schemeClr val="accent1"/>
                </a:solidFill>
              </a:defRPr>
            </a:lvl3pPr>
            <a:lvl4pPr lvl="3">
              <a:spcBef>
                <a:spcPts val="0"/>
              </a:spcBef>
              <a:buClr>
                <a:schemeClr val="accent1"/>
              </a:buClr>
              <a:buSzPct val="100000"/>
              <a:defRPr sz="5600">
                <a:solidFill>
                  <a:schemeClr val="accent1"/>
                </a:solidFill>
              </a:defRPr>
            </a:lvl4pPr>
            <a:lvl5pPr lvl="4">
              <a:spcBef>
                <a:spcPts val="0"/>
              </a:spcBef>
              <a:buClr>
                <a:schemeClr val="accent1"/>
              </a:buClr>
              <a:buSzPct val="100000"/>
              <a:defRPr sz="5600">
                <a:solidFill>
                  <a:schemeClr val="accent1"/>
                </a:solidFill>
              </a:defRPr>
            </a:lvl5pPr>
            <a:lvl6pPr lvl="5">
              <a:spcBef>
                <a:spcPts val="0"/>
              </a:spcBef>
              <a:buClr>
                <a:schemeClr val="accent1"/>
              </a:buClr>
              <a:buSzPct val="100000"/>
              <a:defRPr sz="5600">
                <a:solidFill>
                  <a:schemeClr val="accent1"/>
                </a:solidFill>
              </a:defRPr>
            </a:lvl6pPr>
            <a:lvl7pPr lvl="6">
              <a:spcBef>
                <a:spcPts val="0"/>
              </a:spcBef>
              <a:buClr>
                <a:schemeClr val="accent1"/>
              </a:buClr>
              <a:buSzPct val="100000"/>
              <a:defRPr sz="5600">
                <a:solidFill>
                  <a:schemeClr val="accent1"/>
                </a:solidFill>
              </a:defRPr>
            </a:lvl7pPr>
            <a:lvl8pPr lvl="7">
              <a:spcBef>
                <a:spcPts val="0"/>
              </a:spcBef>
              <a:buClr>
                <a:schemeClr val="accent1"/>
              </a:buClr>
              <a:buSzPct val="100000"/>
              <a:defRPr sz="5600">
                <a:solidFill>
                  <a:schemeClr val="accent1"/>
                </a:solidFill>
              </a:defRPr>
            </a:lvl8pPr>
            <a:lvl9pPr lvl="8">
              <a:spcBef>
                <a:spcPts val="0"/>
              </a:spcBef>
              <a:buClr>
                <a:schemeClr val="accent1"/>
              </a:buClr>
              <a:buSzPct val="100000"/>
              <a:defRPr sz="5600">
                <a:solidFill>
                  <a:schemeClr val="accent1"/>
                </a:solidFill>
              </a:defRPr>
            </a:lvl9pPr>
          </a:lstStyle>
          <a:p/>
        </p:txBody>
      </p:sp>
      <p:sp>
        <p:nvSpPr>
          <p:cNvPr id="13" name="Shape 13"/>
          <p:cNvSpPr txBox="1"/>
          <p:nvPr>
            <p:ph idx="1" type="subTitle"/>
          </p:nvPr>
        </p:nvSpPr>
        <p:spPr>
          <a:xfrm>
            <a:off x="683600" y="5120852"/>
            <a:ext cx="10824900" cy="1050000"/>
          </a:xfrm>
          <a:prstGeom prst="rect">
            <a:avLst/>
          </a:prstGeom>
        </p:spPr>
        <p:txBody>
          <a:bodyPr anchorCtr="0" anchor="t" bIns="121900" lIns="121900" rIns="121900" tIns="121900"/>
          <a:lstStyle>
            <a:lvl1pPr lvl="0">
              <a:lnSpc>
                <a:spcPct val="100000"/>
              </a:lnSpc>
              <a:spcBef>
                <a:spcPts val="0"/>
              </a:spcBef>
              <a:spcAft>
                <a:spcPts val="0"/>
              </a:spcAft>
              <a:buClr>
                <a:schemeClr val="accent2"/>
              </a:buClr>
              <a:buSzPct val="100000"/>
              <a:buNone/>
              <a:defRPr sz="3200">
                <a:solidFill>
                  <a:schemeClr val="accent2"/>
                </a:solidFill>
              </a:defRPr>
            </a:lvl1pPr>
            <a:lvl2pPr lvl="1">
              <a:lnSpc>
                <a:spcPct val="100000"/>
              </a:lnSpc>
              <a:spcBef>
                <a:spcPts val="0"/>
              </a:spcBef>
              <a:spcAft>
                <a:spcPts val="0"/>
              </a:spcAft>
              <a:buClr>
                <a:schemeClr val="accent2"/>
              </a:buClr>
              <a:buSzPct val="100000"/>
              <a:buNone/>
              <a:defRPr sz="3200">
                <a:solidFill>
                  <a:schemeClr val="accent2"/>
                </a:solidFill>
              </a:defRPr>
            </a:lvl2pPr>
            <a:lvl3pPr lvl="2">
              <a:lnSpc>
                <a:spcPct val="100000"/>
              </a:lnSpc>
              <a:spcBef>
                <a:spcPts val="0"/>
              </a:spcBef>
              <a:spcAft>
                <a:spcPts val="0"/>
              </a:spcAft>
              <a:buClr>
                <a:schemeClr val="accent2"/>
              </a:buClr>
              <a:buSzPct val="100000"/>
              <a:buNone/>
              <a:defRPr sz="3200">
                <a:solidFill>
                  <a:schemeClr val="accent2"/>
                </a:solidFill>
              </a:defRPr>
            </a:lvl3pPr>
            <a:lvl4pPr lvl="3">
              <a:lnSpc>
                <a:spcPct val="100000"/>
              </a:lnSpc>
              <a:spcBef>
                <a:spcPts val="0"/>
              </a:spcBef>
              <a:spcAft>
                <a:spcPts val="0"/>
              </a:spcAft>
              <a:buClr>
                <a:schemeClr val="accent2"/>
              </a:buClr>
              <a:buSzPct val="100000"/>
              <a:buNone/>
              <a:defRPr sz="3200">
                <a:solidFill>
                  <a:schemeClr val="accent2"/>
                </a:solidFill>
              </a:defRPr>
            </a:lvl4pPr>
            <a:lvl5pPr lvl="4">
              <a:lnSpc>
                <a:spcPct val="100000"/>
              </a:lnSpc>
              <a:spcBef>
                <a:spcPts val="0"/>
              </a:spcBef>
              <a:spcAft>
                <a:spcPts val="0"/>
              </a:spcAft>
              <a:buClr>
                <a:schemeClr val="accent2"/>
              </a:buClr>
              <a:buSzPct val="100000"/>
              <a:buNone/>
              <a:defRPr sz="3200">
                <a:solidFill>
                  <a:schemeClr val="accent2"/>
                </a:solidFill>
              </a:defRPr>
            </a:lvl5pPr>
            <a:lvl6pPr lvl="5">
              <a:lnSpc>
                <a:spcPct val="100000"/>
              </a:lnSpc>
              <a:spcBef>
                <a:spcPts val="0"/>
              </a:spcBef>
              <a:spcAft>
                <a:spcPts val="0"/>
              </a:spcAft>
              <a:buClr>
                <a:schemeClr val="accent2"/>
              </a:buClr>
              <a:buSzPct val="100000"/>
              <a:buNone/>
              <a:defRPr sz="3200">
                <a:solidFill>
                  <a:schemeClr val="accent2"/>
                </a:solidFill>
              </a:defRPr>
            </a:lvl6pPr>
            <a:lvl7pPr lvl="6">
              <a:lnSpc>
                <a:spcPct val="100000"/>
              </a:lnSpc>
              <a:spcBef>
                <a:spcPts val="0"/>
              </a:spcBef>
              <a:spcAft>
                <a:spcPts val="0"/>
              </a:spcAft>
              <a:buClr>
                <a:schemeClr val="accent2"/>
              </a:buClr>
              <a:buSzPct val="100000"/>
              <a:buNone/>
              <a:defRPr sz="3200">
                <a:solidFill>
                  <a:schemeClr val="accent2"/>
                </a:solidFill>
              </a:defRPr>
            </a:lvl7pPr>
            <a:lvl8pPr lvl="7">
              <a:lnSpc>
                <a:spcPct val="100000"/>
              </a:lnSpc>
              <a:spcBef>
                <a:spcPts val="0"/>
              </a:spcBef>
              <a:spcAft>
                <a:spcPts val="0"/>
              </a:spcAft>
              <a:buClr>
                <a:schemeClr val="accent2"/>
              </a:buClr>
              <a:buSzPct val="100000"/>
              <a:buNone/>
              <a:defRPr sz="3200">
                <a:solidFill>
                  <a:schemeClr val="accent2"/>
                </a:solidFill>
              </a:defRPr>
            </a:lvl8pPr>
            <a:lvl9pPr lvl="8">
              <a:lnSpc>
                <a:spcPct val="100000"/>
              </a:lnSpc>
              <a:spcBef>
                <a:spcPts val="0"/>
              </a:spcBef>
              <a:spcAft>
                <a:spcPts val="0"/>
              </a:spcAft>
              <a:buClr>
                <a:schemeClr val="accent2"/>
              </a:buClr>
              <a:buSzPct val="100000"/>
              <a:buNone/>
              <a:defRPr sz="3200">
                <a:solidFill>
                  <a:schemeClr val="accent2"/>
                </a:solidFill>
              </a:defRPr>
            </a:lvl9pPr>
          </a:lstStyle>
          <a:p/>
        </p:txBody>
      </p:sp>
      <p:sp>
        <p:nvSpPr>
          <p:cNvPr id="14" name="Shape 14"/>
          <p:cNvSpPr txBox="1"/>
          <p:nvPr>
            <p:ph idx="12" type="sldNum"/>
          </p:nvPr>
        </p:nvSpPr>
        <p:spPr>
          <a:xfrm>
            <a:off x="11296610" y="6217622"/>
            <a:ext cx="731700" cy="524700"/>
          </a:xfrm>
          <a:prstGeom prst="rect">
            <a:avLst/>
          </a:prstGeom>
        </p:spPr>
        <p:txBody>
          <a:bodyPr anchorCtr="0" anchor="ctr" bIns="121900" lIns="121900" rIns="121900" tIns="121900">
            <a:noAutofit/>
          </a:bodyPr>
          <a:lstStyle/>
          <a:p>
            <a:pPr lvl="0">
              <a:spcBef>
                <a:spcPts val="0"/>
              </a:spcBef>
              <a:buNone/>
            </a:pPr>
            <a:fld id="{00000000-1234-1234-1234-123412341234}" type="slidenum">
              <a:rPr lang="en-US">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415600" y="1386200"/>
            <a:ext cx="11360700" cy="2808300"/>
          </a:xfrm>
          <a:prstGeom prst="rect">
            <a:avLst/>
          </a:prstGeom>
        </p:spPr>
        <p:txBody>
          <a:bodyPr anchorCtr="0" anchor="b" bIns="121900" lIns="121900" rIns="121900" tIns="121900"/>
          <a:lstStyle>
            <a:lvl1pPr lvl="0" algn="ctr">
              <a:spcBef>
                <a:spcPts val="0"/>
              </a:spcBef>
              <a:buSzPct val="100000"/>
              <a:defRPr b="1" sz="18700"/>
            </a:lvl1pPr>
            <a:lvl2pPr lvl="1" algn="ctr">
              <a:spcBef>
                <a:spcPts val="0"/>
              </a:spcBef>
              <a:buSzPct val="100000"/>
              <a:defRPr b="1" sz="18700"/>
            </a:lvl2pPr>
            <a:lvl3pPr lvl="2" algn="ctr">
              <a:spcBef>
                <a:spcPts val="0"/>
              </a:spcBef>
              <a:buSzPct val="100000"/>
              <a:defRPr b="1" sz="18700"/>
            </a:lvl3pPr>
            <a:lvl4pPr lvl="3" algn="ctr">
              <a:spcBef>
                <a:spcPts val="0"/>
              </a:spcBef>
              <a:buSzPct val="100000"/>
              <a:defRPr b="1" sz="18700"/>
            </a:lvl4pPr>
            <a:lvl5pPr lvl="4" algn="ctr">
              <a:spcBef>
                <a:spcPts val="0"/>
              </a:spcBef>
              <a:buSzPct val="100000"/>
              <a:defRPr b="1" sz="18700"/>
            </a:lvl5pPr>
            <a:lvl6pPr lvl="5" algn="ctr">
              <a:spcBef>
                <a:spcPts val="0"/>
              </a:spcBef>
              <a:buSzPct val="100000"/>
              <a:defRPr b="1" sz="18700"/>
            </a:lvl6pPr>
            <a:lvl7pPr lvl="6" algn="ctr">
              <a:spcBef>
                <a:spcPts val="0"/>
              </a:spcBef>
              <a:buSzPct val="100000"/>
              <a:defRPr b="1" sz="18700"/>
            </a:lvl7pPr>
            <a:lvl8pPr lvl="7" algn="ctr">
              <a:spcBef>
                <a:spcPts val="0"/>
              </a:spcBef>
              <a:buSzPct val="100000"/>
              <a:defRPr b="1" sz="18700"/>
            </a:lvl8pPr>
            <a:lvl9pPr lvl="8" algn="ctr">
              <a:spcBef>
                <a:spcPts val="0"/>
              </a:spcBef>
              <a:buSzPct val="100000"/>
              <a:defRPr b="1" sz="18700"/>
            </a:lvl9pPr>
          </a:lstStyle>
          <a:p/>
        </p:txBody>
      </p:sp>
      <p:sp>
        <p:nvSpPr>
          <p:cNvPr id="51" name="Shape 51"/>
          <p:cNvSpPr txBox="1"/>
          <p:nvPr>
            <p:ph idx="1" type="body"/>
          </p:nvPr>
        </p:nvSpPr>
        <p:spPr>
          <a:xfrm>
            <a:off x="415600" y="4304566"/>
            <a:ext cx="11360700" cy="1734300"/>
          </a:xfrm>
          <a:prstGeom prst="rect">
            <a:avLst/>
          </a:prstGeom>
        </p:spPr>
        <p:txBody>
          <a:bodyPr anchorCtr="0" anchor="t" bIns="121900" lIns="121900" rIns="121900" tIns="12190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11296610" y="6217622"/>
            <a:ext cx="731700" cy="524700"/>
          </a:xfrm>
          <a:prstGeom prst="rect">
            <a:avLst/>
          </a:prstGeom>
        </p:spPr>
        <p:txBody>
          <a:bodyPr anchorCtr="0" anchor="ctr" bIns="121900" lIns="121900" rIns="121900" tIns="12190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11296610" y="6217622"/>
            <a:ext cx="731700" cy="524700"/>
          </a:xfrm>
          <a:prstGeom prst="rect">
            <a:avLst/>
          </a:prstGeom>
        </p:spPr>
        <p:txBody>
          <a:bodyPr anchorCtr="0" anchor="ctr" bIns="121900" lIns="121900" rIns="121900" tIns="12190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55" name="Shape 55"/>
        <p:cNvGrpSpPr/>
        <p:nvPr/>
      </p:nvGrpSpPr>
      <p:grpSpPr>
        <a:xfrm>
          <a:off x="0" y="0"/>
          <a:ext cx="0" cy="0"/>
          <a:chOff x="0" y="0"/>
          <a:chExt cx="0" cy="0"/>
        </a:xfrm>
      </p:grpSpPr>
      <p:sp>
        <p:nvSpPr>
          <p:cNvPr id="56" name="Shape 56"/>
          <p:cNvSpPr txBox="1"/>
          <p:nvPr>
            <p:ph type="title"/>
          </p:nvPr>
        </p:nvSpPr>
        <p:spPr>
          <a:xfrm>
            <a:off x="838200" y="365125"/>
            <a:ext cx="10515600" cy="1325700"/>
          </a:xfrm>
          <a:prstGeom prst="rect">
            <a:avLst/>
          </a:prstGeom>
          <a:noFill/>
          <a:ln>
            <a:noFill/>
          </a:ln>
        </p:spPr>
        <p:txBody>
          <a:bodyPr anchorCtr="0" anchor="ctr" bIns="121900" lIns="121900" rIns="121900" tIns="121900"/>
          <a:lstStyle>
            <a:lvl1pPr indent="0" lvl="0" marL="0" marR="0" rtl="0" algn="l">
              <a:lnSpc>
                <a:spcPct val="90000"/>
              </a:lnSpc>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rtl="0">
              <a:spcBef>
                <a:spcPts val="0"/>
              </a:spcBef>
              <a:buNone/>
              <a:defRPr sz="1800"/>
            </a:lvl2pPr>
            <a:lvl3pPr indent="0" lvl="2" rtl="0">
              <a:spcBef>
                <a:spcPts val="0"/>
              </a:spcBef>
              <a:buNone/>
              <a:defRPr sz="1800"/>
            </a:lvl3pPr>
            <a:lvl4pPr indent="0" lvl="3" rtl="0">
              <a:spcBef>
                <a:spcPts val="0"/>
              </a:spcBef>
              <a:buNone/>
              <a:defRPr sz="1800"/>
            </a:lvl4pPr>
            <a:lvl5pPr indent="0" lvl="4" rtl="0">
              <a:spcBef>
                <a:spcPts val="0"/>
              </a:spcBef>
              <a:buNone/>
              <a:defRPr sz="1800"/>
            </a:lvl5pPr>
            <a:lvl6pPr indent="0" lvl="5" rtl="0">
              <a:spcBef>
                <a:spcPts val="0"/>
              </a:spcBef>
              <a:buNone/>
              <a:defRPr sz="1800"/>
            </a:lvl6pPr>
            <a:lvl7pPr indent="0" lvl="6" rtl="0">
              <a:spcBef>
                <a:spcPts val="0"/>
              </a:spcBef>
              <a:buNone/>
              <a:defRPr sz="1800"/>
            </a:lvl7pPr>
            <a:lvl8pPr indent="0" lvl="7" rtl="0">
              <a:spcBef>
                <a:spcPts val="0"/>
              </a:spcBef>
              <a:buNone/>
              <a:defRPr sz="1800"/>
            </a:lvl8pPr>
            <a:lvl9pPr indent="0" lvl="8" rtl="0">
              <a:spcBef>
                <a:spcPts val="0"/>
              </a:spcBef>
              <a:buNone/>
              <a:defRPr sz="1800"/>
            </a:lvl9pPr>
          </a:lstStyle>
          <a:p/>
        </p:txBody>
      </p:sp>
      <p:sp>
        <p:nvSpPr>
          <p:cNvPr id="57" name="Shape 57"/>
          <p:cNvSpPr txBox="1"/>
          <p:nvPr>
            <p:ph idx="1" type="body"/>
          </p:nvPr>
        </p:nvSpPr>
        <p:spPr>
          <a:xfrm>
            <a:off x="838200" y="1825625"/>
            <a:ext cx="10515600" cy="4351200"/>
          </a:xfrm>
          <a:prstGeom prst="rect">
            <a:avLst/>
          </a:prstGeom>
          <a:noFill/>
          <a:ln>
            <a:noFill/>
          </a:ln>
        </p:spPr>
        <p:txBody>
          <a:bodyPr anchorCtr="0" anchor="t" bIns="121900" lIns="121900" rIns="121900" tIns="121900"/>
          <a:lstStyle>
            <a:lvl1pPr indent="-50800" lvl="0" marL="228600" marR="0" rtl="0" algn="l">
              <a:lnSpc>
                <a:spcPct val="90000"/>
              </a:lnSpc>
              <a:spcBef>
                <a:spcPts val="100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76200" lvl="1" marL="685800" marR="0" rtl="0" algn="l">
              <a:lnSpc>
                <a:spcPct val="90000"/>
              </a:lnSpc>
              <a:spcBef>
                <a:spcPts val="50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lnSpc>
                <a:spcPct val="90000"/>
              </a:lnSpc>
              <a:spcBef>
                <a:spcPts val="5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lnSpc>
                <a:spcPct val="90000"/>
              </a:lnSpc>
              <a:spcBef>
                <a:spcPts val="50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838200" y="6356350"/>
            <a:ext cx="2743200" cy="365100"/>
          </a:xfrm>
          <a:prstGeom prst="rect">
            <a:avLst/>
          </a:prstGeom>
          <a:noFill/>
          <a:ln>
            <a:noFill/>
          </a:ln>
        </p:spPr>
        <p:txBody>
          <a:bodyPr anchorCtr="0" anchor="ctr" bIns="91425" lIns="91425" rIns="91425"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4038600" y="6356350"/>
            <a:ext cx="4114800" cy="365100"/>
          </a:xfrm>
          <a:prstGeom prst="rect">
            <a:avLst/>
          </a:prstGeom>
          <a:noFill/>
          <a:ln>
            <a:noFill/>
          </a:ln>
        </p:spPr>
        <p:txBody>
          <a:bodyPr anchorCtr="0" anchor="ctr" bIns="91425" lIns="91425" rIns="91425"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8610600" y="6356350"/>
            <a:ext cx="2743200" cy="365100"/>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5" name="Shape 15"/>
        <p:cNvGrpSpPr/>
        <p:nvPr/>
      </p:nvGrpSpPr>
      <p:grpSpPr>
        <a:xfrm>
          <a:off x="0" y="0"/>
          <a:ext cx="0" cy="0"/>
          <a:chOff x="0" y="0"/>
          <a:chExt cx="0" cy="0"/>
        </a:xfrm>
      </p:grpSpPr>
      <p:cxnSp>
        <p:nvCxnSpPr>
          <p:cNvPr id="16" name="Shape 16"/>
          <p:cNvCxnSpPr/>
          <p:nvPr/>
        </p:nvCxnSpPr>
        <p:spPr>
          <a:xfrm>
            <a:off x="855912" y="4796666"/>
            <a:ext cx="520500" cy="0"/>
          </a:xfrm>
          <a:prstGeom prst="straightConnector1">
            <a:avLst/>
          </a:prstGeom>
          <a:noFill/>
          <a:ln cap="flat" cmpd="sng" w="28575">
            <a:solidFill>
              <a:schemeClr val="lt2"/>
            </a:solidFill>
            <a:prstDash val="solid"/>
            <a:round/>
            <a:headEnd len="med" w="med" type="none"/>
            <a:tailEnd len="med" w="med" type="none"/>
          </a:ln>
        </p:spPr>
      </p:cxnSp>
      <p:sp>
        <p:nvSpPr>
          <p:cNvPr id="17" name="Shape 17"/>
          <p:cNvSpPr txBox="1"/>
          <p:nvPr>
            <p:ph type="title"/>
          </p:nvPr>
        </p:nvSpPr>
        <p:spPr>
          <a:xfrm>
            <a:off x="683600" y="2524400"/>
            <a:ext cx="10824900" cy="2030400"/>
          </a:xfrm>
          <a:prstGeom prst="rect">
            <a:avLst/>
          </a:prstGeom>
        </p:spPr>
        <p:txBody>
          <a:bodyPr anchorCtr="0" anchor="b" bIns="121900" lIns="121900" rIns="121900" tIns="121900"/>
          <a:lstStyle>
            <a:lvl1pPr lvl="0">
              <a:spcBef>
                <a:spcPts val="0"/>
              </a:spcBef>
              <a:buClr>
                <a:schemeClr val="accent1"/>
              </a:buClr>
              <a:buSzPct val="100000"/>
              <a:defRPr sz="8000">
                <a:solidFill>
                  <a:schemeClr val="accent1"/>
                </a:solidFill>
              </a:defRPr>
            </a:lvl1pPr>
            <a:lvl2pPr lvl="1">
              <a:spcBef>
                <a:spcPts val="0"/>
              </a:spcBef>
              <a:buClr>
                <a:schemeClr val="accent1"/>
              </a:buClr>
              <a:buSzPct val="100000"/>
              <a:defRPr sz="8000">
                <a:solidFill>
                  <a:schemeClr val="accent1"/>
                </a:solidFill>
              </a:defRPr>
            </a:lvl2pPr>
            <a:lvl3pPr lvl="2">
              <a:spcBef>
                <a:spcPts val="0"/>
              </a:spcBef>
              <a:buClr>
                <a:schemeClr val="accent1"/>
              </a:buClr>
              <a:buSzPct val="100000"/>
              <a:defRPr sz="8000">
                <a:solidFill>
                  <a:schemeClr val="accent1"/>
                </a:solidFill>
              </a:defRPr>
            </a:lvl3pPr>
            <a:lvl4pPr lvl="3">
              <a:spcBef>
                <a:spcPts val="0"/>
              </a:spcBef>
              <a:buClr>
                <a:schemeClr val="accent1"/>
              </a:buClr>
              <a:buSzPct val="100000"/>
              <a:defRPr sz="8000">
                <a:solidFill>
                  <a:schemeClr val="accent1"/>
                </a:solidFill>
              </a:defRPr>
            </a:lvl4pPr>
            <a:lvl5pPr lvl="4">
              <a:spcBef>
                <a:spcPts val="0"/>
              </a:spcBef>
              <a:buClr>
                <a:schemeClr val="accent1"/>
              </a:buClr>
              <a:buSzPct val="100000"/>
              <a:defRPr sz="8000">
                <a:solidFill>
                  <a:schemeClr val="accent1"/>
                </a:solidFill>
              </a:defRPr>
            </a:lvl5pPr>
            <a:lvl6pPr lvl="5">
              <a:spcBef>
                <a:spcPts val="0"/>
              </a:spcBef>
              <a:buClr>
                <a:schemeClr val="accent1"/>
              </a:buClr>
              <a:buSzPct val="100000"/>
              <a:defRPr sz="8000">
                <a:solidFill>
                  <a:schemeClr val="accent1"/>
                </a:solidFill>
              </a:defRPr>
            </a:lvl6pPr>
            <a:lvl7pPr lvl="6">
              <a:spcBef>
                <a:spcPts val="0"/>
              </a:spcBef>
              <a:buClr>
                <a:schemeClr val="accent1"/>
              </a:buClr>
              <a:buSzPct val="100000"/>
              <a:defRPr sz="8000">
                <a:solidFill>
                  <a:schemeClr val="accent1"/>
                </a:solidFill>
              </a:defRPr>
            </a:lvl7pPr>
            <a:lvl8pPr lvl="7">
              <a:spcBef>
                <a:spcPts val="0"/>
              </a:spcBef>
              <a:buClr>
                <a:schemeClr val="accent1"/>
              </a:buClr>
              <a:buSzPct val="100000"/>
              <a:defRPr sz="8000">
                <a:solidFill>
                  <a:schemeClr val="accent1"/>
                </a:solidFill>
              </a:defRPr>
            </a:lvl8pPr>
            <a:lvl9pPr lvl="8">
              <a:spcBef>
                <a:spcPts val="0"/>
              </a:spcBef>
              <a:buClr>
                <a:schemeClr val="accent1"/>
              </a:buClr>
              <a:buSzPct val="100000"/>
              <a:defRPr sz="8000">
                <a:solidFill>
                  <a:schemeClr val="accent1"/>
                </a:solidFill>
              </a:defRPr>
            </a:lvl9pPr>
          </a:lstStyle>
          <a:p/>
        </p:txBody>
      </p:sp>
      <p:sp>
        <p:nvSpPr>
          <p:cNvPr id="18" name="Shape 18"/>
          <p:cNvSpPr txBox="1"/>
          <p:nvPr>
            <p:ph idx="12" type="sldNum"/>
          </p:nvPr>
        </p:nvSpPr>
        <p:spPr>
          <a:xfrm>
            <a:off x="11296610" y="6217622"/>
            <a:ext cx="731700" cy="524700"/>
          </a:xfrm>
          <a:prstGeom prst="rect">
            <a:avLst/>
          </a:prstGeom>
        </p:spPr>
        <p:txBody>
          <a:bodyPr anchorCtr="0" anchor="ctr" bIns="121900" lIns="121900" rIns="121900" tIns="121900">
            <a:noAutofit/>
          </a:bodyPr>
          <a:lstStyle/>
          <a:p>
            <a:pPr lvl="0">
              <a:spcBef>
                <a:spcPts val="0"/>
              </a:spcBef>
              <a:buNone/>
            </a:pPr>
            <a:fld id="{00000000-1234-1234-1234-123412341234}" type="slidenum">
              <a:rPr lang="en-US">
                <a:solidFill>
                  <a:schemeClr val="accen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9" name="Shape 19"/>
        <p:cNvGrpSpPr/>
        <p:nvPr/>
      </p:nvGrpSpPr>
      <p:grpSpPr>
        <a:xfrm>
          <a:off x="0" y="0"/>
          <a:ext cx="0" cy="0"/>
          <a:chOff x="0" y="0"/>
          <a:chExt cx="0" cy="0"/>
        </a:xfrm>
      </p:grpSpPr>
      <p:sp>
        <p:nvSpPr>
          <p:cNvPr id="20" name="Shape 20"/>
          <p:cNvSpPr/>
          <p:nvPr/>
        </p:nvSpPr>
        <p:spPr>
          <a:xfrm>
            <a:off x="0" y="6727600"/>
            <a:ext cx="12192000" cy="130500"/>
          </a:xfrm>
          <a:prstGeom prst="rect">
            <a:avLst/>
          </a:prstGeom>
          <a:solidFill>
            <a:schemeClr val="lt2"/>
          </a:solidFill>
          <a:ln>
            <a:noFill/>
          </a:ln>
        </p:spPr>
        <p:txBody>
          <a:bodyPr anchorCtr="0" anchor="ctr" bIns="121900" lIns="121900" rIns="121900" tIns="121900">
            <a:noAutofit/>
          </a:bodyPr>
          <a:lstStyle/>
          <a:p>
            <a:pPr lvl="0">
              <a:spcBef>
                <a:spcPts val="0"/>
              </a:spcBef>
              <a:buNone/>
            </a:pPr>
            <a:r>
              <a:t/>
            </a:r>
            <a:endParaRPr/>
          </a:p>
        </p:txBody>
      </p:sp>
      <p:sp>
        <p:nvSpPr>
          <p:cNvPr id="21" name="Shape 21"/>
          <p:cNvSpPr txBox="1"/>
          <p:nvPr>
            <p:ph type="title"/>
          </p:nvPr>
        </p:nvSpPr>
        <p:spPr>
          <a:xfrm>
            <a:off x="415600" y="593366"/>
            <a:ext cx="11360700" cy="817500"/>
          </a:xfrm>
          <a:prstGeom prst="rect">
            <a:avLst/>
          </a:prstGeom>
        </p:spPr>
        <p:txBody>
          <a:bodyPr anchorCtr="0" anchor="t" bIns="121900" lIns="121900" rIns="121900" tIns="12190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415600" y="1562133"/>
            <a:ext cx="11360700" cy="4529700"/>
          </a:xfrm>
          <a:prstGeom prst="rect">
            <a:avLst/>
          </a:prstGeom>
        </p:spPr>
        <p:txBody>
          <a:bodyPr anchorCtr="0" anchor="t" bIns="121900" lIns="121900" rIns="121900" tIns="12190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11296610" y="6217622"/>
            <a:ext cx="731700" cy="524700"/>
          </a:xfrm>
          <a:prstGeom prst="rect">
            <a:avLst/>
          </a:prstGeom>
        </p:spPr>
        <p:txBody>
          <a:bodyPr anchorCtr="0" anchor="ctr" bIns="121900" lIns="121900" rIns="121900" tIns="12190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415600" y="593366"/>
            <a:ext cx="11360700" cy="817500"/>
          </a:xfrm>
          <a:prstGeom prst="rect">
            <a:avLst/>
          </a:prstGeom>
        </p:spPr>
        <p:txBody>
          <a:bodyPr anchorCtr="0" anchor="t" bIns="121900" lIns="121900" rIns="121900" tIns="12190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415600" y="1562233"/>
            <a:ext cx="5333100" cy="4529700"/>
          </a:xfrm>
          <a:prstGeom prst="rect">
            <a:avLst/>
          </a:prstGeom>
        </p:spPr>
        <p:txBody>
          <a:bodyPr anchorCtr="0" anchor="t" bIns="121900" lIns="121900" rIns="121900" tIns="121900"/>
          <a:lstStyle>
            <a:lvl1pPr lvl="0">
              <a:spcBef>
                <a:spcPts val="0"/>
              </a:spcBef>
              <a:buSzPct val="100000"/>
              <a:defRPr sz="19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p:txBody>
      </p:sp>
      <p:sp>
        <p:nvSpPr>
          <p:cNvPr id="27" name="Shape 27"/>
          <p:cNvSpPr txBox="1"/>
          <p:nvPr>
            <p:ph idx="2" type="body"/>
          </p:nvPr>
        </p:nvSpPr>
        <p:spPr>
          <a:xfrm>
            <a:off x="6443200" y="1562233"/>
            <a:ext cx="5333100" cy="4529700"/>
          </a:xfrm>
          <a:prstGeom prst="rect">
            <a:avLst/>
          </a:prstGeom>
        </p:spPr>
        <p:txBody>
          <a:bodyPr anchorCtr="0" anchor="t" bIns="121900" lIns="121900" rIns="121900" tIns="121900"/>
          <a:lstStyle>
            <a:lvl1pPr lvl="0">
              <a:spcBef>
                <a:spcPts val="0"/>
              </a:spcBef>
              <a:buSzPct val="100000"/>
              <a:defRPr sz="19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p:txBody>
      </p:sp>
      <p:sp>
        <p:nvSpPr>
          <p:cNvPr id="28" name="Shape 28"/>
          <p:cNvSpPr txBox="1"/>
          <p:nvPr>
            <p:ph idx="12" type="sldNum"/>
          </p:nvPr>
        </p:nvSpPr>
        <p:spPr>
          <a:xfrm>
            <a:off x="11296610" y="6217622"/>
            <a:ext cx="731700" cy="524700"/>
          </a:xfrm>
          <a:prstGeom prst="rect">
            <a:avLst/>
          </a:prstGeom>
        </p:spPr>
        <p:txBody>
          <a:bodyPr anchorCtr="0" anchor="ctr" bIns="121900" lIns="121900" rIns="121900" tIns="12190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415600" y="593366"/>
            <a:ext cx="11360700" cy="817500"/>
          </a:xfrm>
          <a:prstGeom prst="rect">
            <a:avLst/>
          </a:prstGeom>
        </p:spPr>
        <p:txBody>
          <a:bodyPr anchorCtr="0" anchor="t" bIns="121900" lIns="121900" rIns="121900" tIns="12190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11296610" y="6217622"/>
            <a:ext cx="731700" cy="524700"/>
          </a:xfrm>
          <a:prstGeom prst="rect">
            <a:avLst/>
          </a:prstGeom>
        </p:spPr>
        <p:txBody>
          <a:bodyPr anchorCtr="0" anchor="ctr" bIns="121900" lIns="121900" rIns="121900" tIns="12190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415600" y="740800"/>
            <a:ext cx="3744000" cy="1007700"/>
          </a:xfrm>
          <a:prstGeom prst="rect">
            <a:avLst/>
          </a:prstGeom>
        </p:spPr>
        <p:txBody>
          <a:bodyPr anchorCtr="0" anchor="b" bIns="121900" lIns="121900" rIns="121900" tIns="121900"/>
          <a:lstStyle>
            <a:lvl1pPr lvl="0">
              <a:spcBef>
                <a:spcPts val="0"/>
              </a:spcBef>
              <a:buSzPct val="100000"/>
              <a:defRPr sz="3200"/>
            </a:lvl1pPr>
            <a:lvl2pPr lvl="1">
              <a:spcBef>
                <a:spcPts val="0"/>
              </a:spcBef>
              <a:buSzPct val="100000"/>
              <a:defRPr sz="3200"/>
            </a:lvl2pPr>
            <a:lvl3pPr lvl="2">
              <a:spcBef>
                <a:spcPts val="0"/>
              </a:spcBef>
              <a:buSzPct val="100000"/>
              <a:defRPr sz="3200"/>
            </a:lvl3pPr>
            <a:lvl4pPr lvl="3">
              <a:spcBef>
                <a:spcPts val="0"/>
              </a:spcBef>
              <a:buSzPct val="100000"/>
              <a:defRPr sz="3200"/>
            </a:lvl4pPr>
            <a:lvl5pPr lvl="4">
              <a:spcBef>
                <a:spcPts val="0"/>
              </a:spcBef>
              <a:buSzPct val="100000"/>
              <a:defRPr sz="3200"/>
            </a:lvl5pPr>
            <a:lvl6pPr lvl="5">
              <a:spcBef>
                <a:spcPts val="0"/>
              </a:spcBef>
              <a:buSzPct val="100000"/>
              <a:defRPr sz="3200"/>
            </a:lvl6pPr>
            <a:lvl7pPr lvl="6">
              <a:spcBef>
                <a:spcPts val="0"/>
              </a:spcBef>
              <a:buSzPct val="100000"/>
              <a:defRPr sz="3200"/>
            </a:lvl7pPr>
            <a:lvl8pPr lvl="7">
              <a:spcBef>
                <a:spcPts val="0"/>
              </a:spcBef>
              <a:buSzPct val="100000"/>
              <a:defRPr sz="3200"/>
            </a:lvl8pPr>
            <a:lvl9pPr lvl="8">
              <a:spcBef>
                <a:spcPts val="0"/>
              </a:spcBef>
              <a:buSzPct val="100000"/>
              <a:defRPr sz="3200"/>
            </a:lvl9pPr>
          </a:lstStyle>
          <a:p/>
        </p:txBody>
      </p:sp>
      <p:sp>
        <p:nvSpPr>
          <p:cNvPr id="34" name="Shape 34"/>
          <p:cNvSpPr txBox="1"/>
          <p:nvPr>
            <p:ph idx="1" type="body"/>
          </p:nvPr>
        </p:nvSpPr>
        <p:spPr>
          <a:xfrm>
            <a:off x="415600" y="1852800"/>
            <a:ext cx="3744000" cy="4239300"/>
          </a:xfrm>
          <a:prstGeom prst="rect">
            <a:avLst/>
          </a:prstGeom>
        </p:spPr>
        <p:txBody>
          <a:bodyPr anchorCtr="0" anchor="t" bIns="121900" lIns="121900" rIns="121900" tIns="121900"/>
          <a:lstStyle>
            <a:lvl1pPr lvl="0">
              <a:spcBef>
                <a:spcPts val="0"/>
              </a:spcBef>
              <a:buSzPct val="100000"/>
              <a:defRPr sz="1600"/>
            </a:lvl1pPr>
            <a:lvl2pPr lvl="1">
              <a:spcBef>
                <a:spcPts val="0"/>
              </a:spcBef>
              <a:buSzPct val="100000"/>
              <a:defRPr sz="1600"/>
            </a:lvl2pPr>
            <a:lvl3pPr lvl="2">
              <a:spcBef>
                <a:spcPts val="0"/>
              </a:spcBef>
              <a:buSzPct val="100000"/>
              <a:defRPr sz="1600"/>
            </a:lvl3pPr>
            <a:lvl4pPr lvl="3">
              <a:spcBef>
                <a:spcPts val="0"/>
              </a:spcBef>
              <a:buSzPct val="100000"/>
              <a:defRPr sz="1600"/>
            </a:lvl4pPr>
            <a:lvl5pPr lvl="4">
              <a:spcBef>
                <a:spcPts val="0"/>
              </a:spcBef>
              <a:buSzPct val="100000"/>
              <a:defRPr sz="1600"/>
            </a:lvl5pPr>
            <a:lvl6pPr lvl="5">
              <a:spcBef>
                <a:spcPts val="0"/>
              </a:spcBef>
              <a:buSzPct val="100000"/>
              <a:defRPr sz="1600"/>
            </a:lvl6pPr>
            <a:lvl7pPr lvl="6">
              <a:spcBef>
                <a:spcPts val="0"/>
              </a:spcBef>
              <a:buSzPct val="100000"/>
              <a:defRPr sz="1600"/>
            </a:lvl7pPr>
            <a:lvl8pPr lvl="7">
              <a:spcBef>
                <a:spcPts val="0"/>
              </a:spcBef>
              <a:buSzPct val="100000"/>
              <a:defRPr sz="1600"/>
            </a:lvl8pPr>
            <a:lvl9pPr lvl="8">
              <a:spcBef>
                <a:spcPts val="0"/>
              </a:spcBef>
              <a:buSzPct val="100000"/>
              <a:defRPr sz="1600"/>
            </a:lvl9pPr>
          </a:lstStyle>
          <a:p/>
        </p:txBody>
      </p:sp>
      <p:sp>
        <p:nvSpPr>
          <p:cNvPr id="35" name="Shape 35"/>
          <p:cNvSpPr txBox="1"/>
          <p:nvPr>
            <p:ph idx="12" type="sldNum"/>
          </p:nvPr>
        </p:nvSpPr>
        <p:spPr>
          <a:xfrm>
            <a:off x="11296610" y="6217622"/>
            <a:ext cx="731700" cy="524700"/>
          </a:xfrm>
          <a:prstGeom prst="rect">
            <a:avLst/>
          </a:prstGeom>
        </p:spPr>
        <p:txBody>
          <a:bodyPr anchorCtr="0" anchor="ctr" bIns="121900" lIns="121900" rIns="121900" tIns="121900">
            <a:noAutofit/>
          </a:bodyPr>
          <a:lstStyle/>
          <a:p>
            <a:pPr lvl="0">
              <a:spcBef>
                <a:spcPts val="0"/>
              </a:spcBef>
              <a:buNone/>
            </a:pPr>
            <a:fld id="{00000000-1234-1234-1234-123412341234}" type="slidenum">
              <a:rPr lang="en-U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653666" y="701800"/>
            <a:ext cx="7472100" cy="5454300"/>
          </a:xfrm>
          <a:prstGeom prst="rect">
            <a:avLst/>
          </a:prstGeom>
        </p:spPr>
        <p:txBody>
          <a:bodyPr anchorCtr="0" anchor="ctr" bIns="121900" lIns="121900" rIns="121900" tIns="121900"/>
          <a:lstStyle>
            <a:lvl1pPr lvl="0">
              <a:spcBef>
                <a:spcPts val="0"/>
              </a:spcBef>
              <a:buClr>
                <a:schemeClr val="accent1"/>
              </a:buClr>
              <a:buSzPct val="100000"/>
              <a:defRPr sz="7200">
                <a:solidFill>
                  <a:schemeClr val="accent1"/>
                </a:solidFill>
              </a:defRPr>
            </a:lvl1pPr>
            <a:lvl2pPr lvl="1">
              <a:spcBef>
                <a:spcPts val="0"/>
              </a:spcBef>
              <a:buClr>
                <a:schemeClr val="accent1"/>
              </a:buClr>
              <a:buSzPct val="100000"/>
              <a:defRPr sz="7200">
                <a:solidFill>
                  <a:schemeClr val="accent1"/>
                </a:solidFill>
              </a:defRPr>
            </a:lvl2pPr>
            <a:lvl3pPr lvl="2">
              <a:spcBef>
                <a:spcPts val="0"/>
              </a:spcBef>
              <a:buClr>
                <a:schemeClr val="accent1"/>
              </a:buClr>
              <a:buSzPct val="100000"/>
              <a:defRPr sz="7200">
                <a:solidFill>
                  <a:schemeClr val="accent1"/>
                </a:solidFill>
              </a:defRPr>
            </a:lvl3pPr>
            <a:lvl4pPr lvl="3">
              <a:spcBef>
                <a:spcPts val="0"/>
              </a:spcBef>
              <a:buClr>
                <a:schemeClr val="accent1"/>
              </a:buClr>
              <a:buSzPct val="100000"/>
              <a:defRPr sz="7200">
                <a:solidFill>
                  <a:schemeClr val="accent1"/>
                </a:solidFill>
              </a:defRPr>
            </a:lvl4pPr>
            <a:lvl5pPr lvl="4">
              <a:spcBef>
                <a:spcPts val="0"/>
              </a:spcBef>
              <a:buClr>
                <a:schemeClr val="accent1"/>
              </a:buClr>
              <a:buSzPct val="100000"/>
              <a:defRPr sz="7200">
                <a:solidFill>
                  <a:schemeClr val="accent1"/>
                </a:solidFill>
              </a:defRPr>
            </a:lvl5pPr>
            <a:lvl6pPr lvl="5">
              <a:spcBef>
                <a:spcPts val="0"/>
              </a:spcBef>
              <a:buClr>
                <a:schemeClr val="accent1"/>
              </a:buClr>
              <a:buSzPct val="100000"/>
              <a:defRPr sz="7200">
                <a:solidFill>
                  <a:schemeClr val="accent1"/>
                </a:solidFill>
              </a:defRPr>
            </a:lvl6pPr>
            <a:lvl7pPr lvl="6">
              <a:spcBef>
                <a:spcPts val="0"/>
              </a:spcBef>
              <a:buClr>
                <a:schemeClr val="accent1"/>
              </a:buClr>
              <a:buSzPct val="100000"/>
              <a:defRPr sz="7200">
                <a:solidFill>
                  <a:schemeClr val="accent1"/>
                </a:solidFill>
              </a:defRPr>
            </a:lvl7pPr>
            <a:lvl8pPr lvl="7">
              <a:spcBef>
                <a:spcPts val="0"/>
              </a:spcBef>
              <a:buClr>
                <a:schemeClr val="accent1"/>
              </a:buClr>
              <a:buSzPct val="100000"/>
              <a:defRPr sz="7200">
                <a:solidFill>
                  <a:schemeClr val="accent1"/>
                </a:solidFill>
              </a:defRPr>
            </a:lvl8pPr>
            <a:lvl9pPr lvl="8">
              <a:spcBef>
                <a:spcPts val="0"/>
              </a:spcBef>
              <a:buClr>
                <a:schemeClr val="accent1"/>
              </a:buClr>
              <a:buSzPct val="100000"/>
              <a:defRPr sz="7200">
                <a:solidFill>
                  <a:schemeClr val="accent1"/>
                </a:solidFill>
              </a:defRPr>
            </a:lvl9pPr>
          </a:lstStyle>
          <a:p/>
        </p:txBody>
      </p:sp>
      <p:sp>
        <p:nvSpPr>
          <p:cNvPr id="38" name="Shape 38"/>
          <p:cNvSpPr txBox="1"/>
          <p:nvPr>
            <p:ph idx="12" type="sldNum"/>
          </p:nvPr>
        </p:nvSpPr>
        <p:spPr>
          <a:xfrm>
            <a:off x="11296610" y="6217622"/>
            <a:ext cx="731700" cy="524700"/>
          </a:xfrm>
          <a:prstGeom prst="rect">
            <a:avLst/>
          </a:prstGeom>
        </p:spPr>
        <p:txBody>
          <a:bodyPr anchorCtr="0" anchor="ctr" bIns="121900" lIns="121900" rIns="121900" tIns="121900">
            <a:noAutofit/>
          </a:bodyPr>
          <a:lstStyle/>
          <a:p>
            <a:pPr lvl="0">
              <a:spcBef>
                <a:spcPts val="0"/>
              </a:spcBef>
              <a:buNone/>
            </a:pPr>
            <a:fld id="{00000000-1234-1234-1234-123412341234}" type="slidenum">
              <a:rPr lang="en-US">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9" name="Shape 39"/>
        <p:cNvGrpSpPr/>
        <p:nvPr/>
      </p:nvGrpSpPr>
      <p:grpSpPr>
        <a:xfrm>
          <a:off x="0" y="0"/>
          <a:ext cx="0" cy="0"/>
          <a:chOff x="0" y="0"/>
          <a:chExt cx="0" cy="0"/>
        </a:xfrm>
      </p:grpSpPr>
      <p:sp>
        <p:nvSpPr>
          <p:cNvPr id="40" name="Shape 40"/>
          <p:cNvSpPr/>
          <p:nvPr/>
        </p:nvSpPr>
        <p:spPr>
          <a:xfrm>
            <a:off x="6096000" y="-33"/>
            <a:ext cx="6096000" cy="6858000"/>
          </a:xfrm>
          <a:prstGeom prst="rect">
            <a:avLst/>
          </a:prstGeom>
          <a:solidFill>
            <a:schemeClr val="dk1"/>
          </a:solidFill>
          <a:ln>
            <a:noFill/>
          </a:ln>
        </p:spPr>
        <p:txBody>
          <a:bodyPr anchorCtr="0" anchor="ctr" bIns="121900" lIns="121900" rIns="121900" tIns="121900">
            <a:noAutofit/>
          </a:bodyPr>
          <a:lstStyle/>
          <a:p>
            <a:pPr lvl="0">
              <a:spcBef>
                <a:spcPts val="0"/>
              </a:spcBef>
              <a:buNone/>
            </a:pPr>
            <a:r>
              <a:t/>
            </a:r>
            <a:endParaRPr/>
          </a:p>
        </p:txBody>
      </p:sp>
      <p:cxnSp>
        <p:nvCxnSpPr>
          <p:cNvPr id="41" name="Shape 41"/>
          <p:cNvCxnSpPr/>
          <p:nvPr/>
        </p:nvCxnSpPr>
        <p:spPr>
          <a:xfrm>
            <a:off x="6706233" y="5994000"/>
            <a:ext cx="915300" cy="0"/>
          </a:xfrm>
          <a:prstGeom prst="straightConnector1">
            <a:avLst/>
          </a:prstGeom>
          <a:noFill/>
          <a:ln cap="flat" cmpd="sng" w="19050">
            <a:solidFill>
              <a:schemeClr val="lt2"/>
            </a:solidFill>
            <a:prstDash val="solid"/>
            <a:round/>
            <a:headEnd len="med" w="med" type="none"/>
            <a:tailEnd len="med" w="med" type="none"/>
          </a:ln>
        </p:spPr>
      </p:cxnSp>
      <p:sp>
        <p:nvSpPr>
          <p:cNvPr id="42" name="Shape 42"/>
          <p:cNvSpPr txBox="1"/>
          <p:nvPr>
            <p:ph type="title"/>
          </p:nvPr>
        </p:nvSpPr>
        <p:spPr>
          <a:xfrm>
            <a:off x="354000" y="1843133"/>
            <a:ext cx="5393700" cy="1777500"/>
          </a:xfrm>
          <a:prstGeom prst="rect">
            <a:avLst/>
          </a:prstGeom>
        </p:spPr>
        <p:txBody>
          <a:bodyPr anchorCtr="0" anchor="b" bIns="121900" lIns="121900" rIns="121900" tIns="121900"/>
          <a:lstStyle>
            <a:lvl1pPr lvl="0" algn="ctr">
              <a:spcBef>
                <a:spcPts val="0"/>
              </a:spcBef>
              <a:buClr>
                <a:schemeClr val="lt2"/>
              </a:buClr>
              <a:buSzPct val="100000"/>
              <a:defRPr sz="5600">
                <a:solidFill>
                  <a:schemeClr val="lt2"/>
                </a:solidFill>
              </a:defRPr>
            </a:lvl1pPr>
            <a:lvl2pPr lvl="1" algn="ctr">
              <a:spcBef>
                <a:spcPts val="0"/>
              </a:spcBef>
              <a:buClr>
                <a:schemeClr val="lt2"/>
              </a:buClr>
              <a:buSzPct val="100000"/>
              <a:defRPr sz="5600">
                <a:solidFill>
                  <a:schemeClr val="lt2"/>
                </a:solidFill>
              </a:defRPr>
            </a:lvl2pPr>
            <a:lvl3pPr lvl="2" algn="ctr">
              <a:spcBef>
                <a:spcPts val="0"/>
              </a:spcBef>
              <a:buClr>
                <a:schemeClr val="lt2"/>
              </a:buClr>
              <a:buSzPct val="100000"/>
              <a:defRPr sz="5600">
                <a:solidFill>
                  <a:schemeClr val="lt2"/>
                </a:solidFill>
              </a:defRPr>
            </a:lvl3pPr>
            <a:lvl4pPr lvl="3" algn="ctr">
              <a:spcBef>
                <a:spcPts val="0"/>
              </a:spcBef>
              <a:buClr>
                <a:schemeClr val="lt2"/>
              </a:buClr>
              <a:buSzPct val="100000"/>
              <a:defRPr sz="5600">
                <a:solidFill>
                  <a:schemeClr val="lt2"/>
                </a:solidFill>
              </a:defRPr>
            </a:lvl4pPr>
            <a:lvl5pPr lvl="4" algn="ctr">
              <a:spcBef>
                <a:spcPts val="0"/>
              </a:spcBef>
              <a:buClr>
                <a:schemeClr val="lt2"/>
              </a:buClr>
              <a:buSzPct val="100000"/>
              <a:defRPr sz="5600">
                <a:solidFill>
                  <a:schemeClr val="lt2"/>
                </a:solidFill>
              </a:defRPr>
            </a:lvl5pPr>
            <a:lvl6pPr lvl="5" algn="ctr">
              <a:spcBef>
                <a:spcPts val="0"/>
              </a:spcBef>
              <a:buClr>
                <a:schemeClr val="lt2"/>
              </a:buClr>
              <a:buSzPct val="100000"/>
              <a:defRPr sz="5600">
                <a:solidFill>
                  <a:schemeClr val="lt2"/>
                </a:solidFill>
              </a:defRPr>
            </a:lvl6pPr>
            <a:lvl7pPr lvl="6" algn="ctr">
              <a:spcBef>
                <a:spcPts val="0"/>
              </a:spcBef>
              <a:buClr>
                <a:schemeClr val="lt2"/>
              </a:buClr>
              <a:buSzPct val="100000"/>
              <a:defRPr sz="5600">
                <a:solidFill>
                  <a:schemeClr val="lt2"/>
                </a:solidFill>
              </a:defRPr>
            </a:lvl7pPr>
            <a:lvl8pPr lvl="7" algn="ctr">
              <a:spcBef>
                <a:spcPts val="0"/>
              </a:spcBef>
              <a:buClr>
                <a:schemeClr val="lt2"/>
              </a:buClr>
              <a:buSzPct val="100000"/>
              <a:defRPr sz="5600">
                <a:solidFill>
                  <a:schemeClr val="lt2"/>
                </a:solidFill>
              </a:defRPr>
            </a:lvl8pPr>
            <a:lvl9pPr lvl="8" algn="ctr">
              <a:spcBef>
                <a:spcPts val="0"/>
              </a:spcBef>
              <a:buClr>
                <a:schemeClr val="lt2"/>
              </a:buClr>
              <a:buSzPct val="100000"/>
              <a:defRPr sz="5600">
                <a:solidFill>
                  <a:schemeClr val="lt2"/>
                </a:solidFill>
              </a:defRPr>
            </a:lvl9pPr>
          </a:lstStyle>
          <a:p/>
        </p:txBody>
      </p:sp>
      <p:sp>
        <p:nvSpPr>
          <p:cNvPr id="43" name="Shape 43"/>
          <p:cNvSpPr txBox="1"/>
          <p:nvPr>
            <p:ph idx="1" type="subTitle"/>
          </p:nvPr>
        </p:nvSpPr>
        <p:spPr>
          <a:xfrm>
            <a:off x="354000" y="3692001"/>
            <a:ext cx="5393700" cy="1794000"/>
          </a:xfrm>
          <a:prstGeom prst="rect">
            <a:avLst/>
          </a:prstGeom>
        </p:spPr>
        <p:txBody>
          <a:bodyPr anchorCtr="0" anchor="t" bIns="121900" lIns="121900" rIns="121900" tIns="12190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44" name="Shape 44"/>
          <p:cNvSpPr txBox="1"/>
          <p:nvPr>
            <p:ph idx="2" type="body"/>
          </p:nvPr>
        </p:nvSpPr>
        <p:spPr>
          <a:xfrm>
            <a:off x="6586000" y="965600"/>
            <a:ext cx="5115900" cy="4926900"/>
          </a:xfrm>
          <a:prstGeom prst="rect">
            <a:avLst/>
          </a:prstGeom>
        </p:spPr>
        <p:txBody>
          <a:bodyPr anchorCtr="0" anchor="ctr" bIns="121900" lIns="121900" rIns="121900" tIns="12190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5" name="Shape 45"/>
          <p:cNvSpPr txBox="1"/>
          <p:nvPr>
            <p:ph idx="12" type="sldNum"/>
          </p:nvPr>
        </p:nvSpPr>
        <p:spPr>
          <a:xfrm>
            <a:off x="11296610" y="6217622"/>
            <a:ext cx="731700" cy="524700"/>
          </a:xfrm>
          <a:prstGeom prst="rect">
            <a:avLst/>
          </a:prstGeom>
        </p:spPr>
        <p:txBody>
          <a:bodyPr anchorCtr="0" anchor="ctr" bIns="121900" lIns="121900" rIns="121900" tIns="121900">
            <a:noAutofit/>
          </a:bodyPr>
          <a:lstStyle/>
          <a:p>
            <a:pPr lvl="0">
              <a:spcBef>
                <a:spcPts val="0"/>
              </a:spcBef>
              <a:buNone/>
            </a:pPr>
            <a:fld id="{00000000-1234-1234-1234-123412341234}" type="slidenum">
              <a:rPr lang="en-US">
                <a:solidFill>
                  <a:schemeClr val="accen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415600" y="5640766"/>
            <a:ext cx="7998300" cy="806700"/>
          </a:xfrm>
          <a:prstGeom prst="rect">
            <a:avLst/>
          </a:prstGeom>
        </p:spPr>
        <p:txBody>
          <a:bodyPr anchorCtr="0" anchor="ctr" bIns="121900" lIns="121900" rIns="121900" tIns="121900"/>
          <a:lstStyle>
            <a:lvl1pPr lvl="0">
              <a:lnSpc>
                <a:spcPct val="100000"/>
              </a:lnSpc>
              <a:spcBef>
                <a:spcPts val="0"/>
              </a:spcBef>
              <a:spcAft>
                <a:spcPts val="0"/>
              </a:spcAft>
              <a:buNone/>
              <a:defRPr/>
            </a:lvl1pPr>
          </a:lstStyle>
          <a:p/>
        </p:txBody>
      </p:sp>
      <p:sp>
        <p:nvSpPr>
          <p:cNvPr id="48" name="Shape 48"/>
          <p:cNvSpPr txBox="1"/>
          <p:nvPr>
            <p:ph idx="12" type="sldNum"/>
          </p:nvPr>
        </p:nvSpPr>
        <p:spPr>
          <a:xfrm>
            <a:off x="11296610" y="6217622"/>
            <a:ext cx="731700" cy="524700"/>
          </a:xfrm>
          <a:prstGeom prst="rect">
            <a:avLst/>
          </a:prstGeom>
        </p:spPr>
        <p:txBody>
          <a:bodyPr anchorCtr="0" anchor="ctr" bIns="121900" lIns="121900" rIns="121900" tIns="121900">
            <a:noAutofit/>
          </a:bodyPr>
          <a:lstStyle/>
          <a:p>
            <a:pPr lvl="0">
              <a:spcBef>
                <a:spcPts val="0"/>
              </a:spcBef>
              <a:buNone/>
            </a:pPr>
            <a:fld id="{00000000-1234-1234-1234-123412341234}" type="slidenum">
              <a:rPr lang="en-US"/>
              <a:t>‹#›</a:t>
            </a:fld>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15600" y="593366"/>
            <a:ext cx="11360700" cy="817500"/>
          </a:xfrm>
          <a:prstGeom prst="rect">
            <a:avLst/>
          </a:prstGeom>
          <a:noFill/>
          <a:ln>
            <a:noFill/>
          </a:ln>
        </p:spPr>
        <p:txBody>
          <a:bodyPr anchorCtr="0" anchor="t" bIns="121900" lIns="121900" rIns="121900" tIns="121900"/>
          <a:lstStyle>
            <a:lvl1pPr lvl="0">
              <a:spcBef>
                <a:spcPts val="0"/>
              </a:spcBef>
              <a:buClr>
                <a:schemeClr val="dk1"/>
              </a:buClr>
              <a:buSzPct val="100000"/>
              <a:buFont typeface="Old Standard TT"/>
              <a:buNone/>
              <a:defRPr sz="4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4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4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4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4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4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4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4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4000">
                <a:solidFill>
                  <a:schemeClr val="dk1"/>
                </a:solidFill>
                <a:latin typeface="Old Standard TT"/>
                <a:ea typeface="Old Standard TT"/>
                <a:cs typeface="Old Standard TT"/>
                <a:sym typeface="Old Standard TT"/>
              </a:defRPr>
            </a:lvl9pPr>
          </a:lstStyle>
          <a:p/>
        </p:txBody>
      </p:sp>
      <p:sp>
        <p:nvSpPr>
          <p:cNvPr id="7" name="Shape 7"/>
          <p:cNvSpPr txBox="1"/>
          <p:nvPr>
            <p:ph idx="1" type="body"/>
          </p:nvPr>
        </p:nvSpPr>
        <p:spPr>
          <a:xfrm>
            <a:off x="415600" y="1562133"/>
            <a:ext cx="11360700" cy="4529700"/>
          </a:xfrm>
          <a:prstGeom prst="rect">
            <a:avLst/>
          </a:prstGeom>
          <a:noFill/>
          <a:ln>
            <a:noFill/>
          </a:ln>
        </p:spPr>
        <p:txBody>
          <a:bodyPr anchorCtr="0" anchor="t" bIns="121900" lIns="121900" rIns="121900" tIns="121900"/>
          <a:lstStyle>
            <a:lvl1pPr lvl="0">
              <a:lnSpc>
                <a:spcPct val="115000"/>
              </a:lnSpc>
              <a:spcBef>
                <a:spcPts val="0"/>
              </a:spcBef>
              <a:spcAft>
                <a:spcPts val="2100"/>
              </a:spcAft>
              <a:buClr>
                <a:schemeClr val="dk1"/>
              </a:buClr>
              <a:buSzPct val="100000"/>
              <a:buFont typeface="Old Standard TT"/>
              <a:defRPr sz="2400">
                <a:solidFill>
                  <a:schemeClr val="dk1"/>
                </a:solidFill>
                <a:latin typeface="Old Standard TT"/>
                <a:ea typeface="Old Standard TT"/>
                <a:cs typeface="Old Standard TT"/>
                <a:sym typeface="Old Standard TT"/>
              </a:defRPr>
            </a:lvl1pPr>
            <a:lvl2pPr lvl="1">
              <a:lnSpc>
                <a:spcPct val="115000"/>
              </a:lnSpc>
              <a:spcBef>
                <a:spcPts val="0"/>
              </a:spcBef>
              <a:spcAft>
                <a:spcPts val="2100"/>
              </a:spcAft>
              <a:buClr>
                <a:schemeClr val="dk1"/>
              </a:buClr>
              <a:buSzPct val="100000"/>
              <a:buFont typeface="Old Standard TT"/>
              <a:defRPr sz="1900">
                <a:solidFill>
                  <a:schemeClr val="dk1"/>
                </a:solidFill>
                <a:latin typeface="Old Standard TT"/>
                <a:ea typeface="Old Standard TT"/>
                <a:cs typeface="Old Standard TT"/>
                <a:sym typeface="Old Standard TT"/>
              </a:defRPr>
            </a:lvl2pPr>
            <a:lvl3pPr lvl="2">
              <a:lnSpc>
                <a:spcPct val="115000"/>
              </a:lnSpc>
              <a:spcBef>
                <a:spcPts val="0"/>
              </a:spcBef>
              <a:spcAft>
                <a:spcPts val="2100"/>
              </a:spcAft>
              <a:buClr>
                <a:schemeClr val="dk1"/>
              </a:buClr>
              <a:buSzPct val="100000"/>
              <a:buFont typeface="Old Standard TT"/>
              <a:defRPr sz="1900">
                <a:solidFill>
                  <a:schemeClr val="dk1"/>
                </a:solidFill>
                <a:latin typeface="Old Standard TT"/>
                <a:ea typeface="Old Standard TT"/>
                <a:cs typeface="Old Standard TT"/>
                <a:sym typeface="Old Standard TT"/>
              </a:defRPr>
            </a:lvl3pPr>
            <a:lvl4pPr lvl="3">
              <a:lnSpc>
                <a:spcPct val="115000"/>
              </a:lnSpc>
              <a:spcBef>
                <a:spcPts val="0"/>
              </a:spcBef>
              <a:spcAft>
                <a:spcPts val="2100"/>
              </a:spcAft>
              <a:buClr>
                <a:schemeClr val="dk1"/>
              </a:buClr>
              <a:buSzPct val="100000"/>
              <a:buFont typeface="Old Standard TT"/>
              <a:defRPr sz="1900">
                <a:solidFill>
                  <a:schemeClr val="dk1"/>
                </a:solidFill>
                <a:latin typeface="Old Standard TT"/>
                <a:ea typeface="Old Standard TT"/>
                <a:cs typeface="Old Standard TT"/>
                <a:sym typeface="Old Standard TT"/>
              </a:defRPr>
            </a:lvl4pPr>
            <a:lvl5pPr lvl="4">
              <a:lnSpc>
                <a:spcPct val="115000"/>
              </a:lnSpc>
              <a:spcBef>
                <a:spcPts val="0"/>
              </a:spcBef>
              <a:spcAft>
                <a:spcPts val="2100"/>
              </a:spcAft>
              <a:buClr>
                <a:schemeClr val="dk1"/>
              </a:buClr>
              <a:buSzPct val="100000"/>
              <a:buFont typeface="Old Standard TT"/>
              <a:defRPr sz="1900">
                <a:solidFill>
                  <a:schemeClr val="dk1"/>
                </a:solidFill>
                <a:latin typeface="Old Standard TT"/>
                <a:ea typeface="Old Standard TT"/>
                <a:cs typeface="Old Standard TT"/>
                <a:sym typeface="Old Standard TT"/>
              </a:defRPr>
            </a:lvl5pPr>
            <a:lvl6pPr lvl="5">
              <a:lnSpc>
                <a:spcPct val="115000"/>
              </a:lnSpc>
              <a:spcBef>
                <a:spcPts val="0"/>
              </a:spcBef>
              <a:spcAft>
                <a:spcPts val="2100"/>
              </a:spcAft>
              <a:buClr>
                <a:schemeClr val="dk1"/>
              </a:buClr>
              <a:buSzPct val="100000"/>
              <a:buFont typeface="Old Standard TT"/>
              <a:defRPr sz="1900">
                <a:solidFill>
                  <a:schemeClr val="dk1"/>
                </a:solidFill>
                <a:latin typeface="Old Standard TT"/>
                <a:ea typeface="Old Standard TT"/>
                <a:cs typeface="Old Standard TT"/>
                <a:sym typeface="Old Standard TT"/>
              </a:defRPr>
            </a:lvl6pPr>
            <a:lvl7pPr lvl="6">
              <a:lnSpc>
                <a:spcPct val="115000"/>
              </a:lnSpc>
              <a:spcBef>
                <a:spcPts val="0"/>
              </a:spcBef>
              <a:spcAft>
                <a:spcPts val="2100"/>
              </a:spcAft>
              <a:buClr>
                <a:schemeClr val="dk1"/>
              </a:buClr>
              <a:buSzPct val="100000"/>
              <a:buFont typeface="Old Standard TT"/>
              <a:defRPr sz="1900">
                <a:solidFill>
                  <a:schemeClr val="dk1"/>
                </a:solidFill>
                <a:latin typeface="Old Standard TT"/>
                <a:ea typeface="Old Standard TT"/>
                <a:cs typeface="Old Standard TT"/>
                <a:sym typeface="Old Standard TT"/>
              </a:defRPr>
            </a:lvl7pPr>
            <a:lvl8pPr lvl="7">
              <a:lnSpc>
                <a:spcPct val="115000"/>
              </a:lnSpc>
              <a:spcBef>
                <a:spcPts val="0"/>
              </a:spcBef>
              <a:spcAft>
                <a:spcPts val="2100"/>
              </a:spcAft>
              <a:buClr>
                <a:schemeClr val="dk1"/>
              </a:buClr>
              <a:buSzPct val="100000"/>
              <a:buFont typeface="Old Standard TT"/>
              <a:defRPr sz="1900">
                <a:solidFill>
                  <a:schemeClr val="dk1"/>
                </a:solidFill>
                <a:latin typeface="Old Standard TT"/>
                <a:ea typeface="Old Standard TT"/>
                <a:cs typeface="Old Standard TT"/>
                <a:sym typeface="Old Standard TT"/>
              </a:defRPr>
            </a:lvl8pPr>
            <a:lvl9pPr lvl="8">
              <a:lnSpc>
                <a:spcPct val="115000"/>
              </a:lnSpc>
              <a:spcBef>
                <a:spcPts val="0"/>
              </a:spcBef>
              <a:spcAft>
                <a:spcPts val="2100"/>
              </a:spcAft>
              <a:buClr>
                <a:schemeClr val="dk1"/>
              </a:buClr>
              <a:buSzPct val="100000"/>
              <a:buFont typeface="Old Standard TT"/>
              <a:defRPr sz="1900">
                <a:solidFill>
                  <a:schemeClr val="dk1"/>
                </a:solidFill>
                <a:latin typeface="Old Standard TT"/>
                <a:ea typeface="Old Standard TT"/>
                <a:cs typeface="Old Standard TT"/>
                <a:sym typeface="Old Standard TT"/>
              </a:defRPr>
            </a:lvl9pPr>
          </a:lstStyle>
          <a:p/>
        </p:txBody>
      </p:sp>
      <p:sp>
        <p:nvSpPr>
          <p:cNvPr id="8" name="Shape 8"/>
          <p:cNvSpPr txBox="1"/>
          <p:nvPr>
            <p:ph idx="12" type="sldNum"/>
          </p:nvPr>
        </p:nvSpPr>
        <p:spPr>
          <a:xfrm>
            <a:off x="11296610" y="6217622"/>
            <a:ext cx="731700" cy="524700"/>
          </a:xfrm>
          <a:prstGeom prst="rect">
            <a:avLst/>
          </a:prstGeom>
          <a:noFill/>
          <a:ln>
            <a:noFill/>
          </a:ln>
        </p:spPr>
        <p:txBody>
          <a:bodyPr anchorCtr="0" anchor="ctr" bIns="121900" lIns="121900" rIns="121900" tIns="121900">
            <a:noAutofit/>
          </a:bodyPr>
          <a:lstStyle/>
          <a:p>
            <a:pPr lvl="0" algn="r">
              <a:spcBef>
                <a:spcPts val="0"/>
              </a:spcBef>
              <a:buNone/>
            </a:pPr>
            <a:fld id="{00000000-1234-1234-1234-123412341234}" type="slidenum">
              <a:rPr lang="en-US" sz="13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00.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 Id="rId3" Type="http://schemas.openxmlformats.org/officeDocument/2006/relationships/hyperlink" Target="http://newsinfo.iu.edu/"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image" Target="../media/image0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04.png"/><Relationship Id="rId4" Type="http://schemas.openxmlformats.org/officeDocument/2006/relationships/image" Target="../media/image02.png"/><Relationship Id="rId5" Type="http://schemas.openxmlformats.org/officeDocument/2006/relationships/image" Target="../media/image01.png"/><Relationship Id="rId6" Type="http://schemas.openxmlformats.org/officeDocument/2006/relationships/image" Target="../media/image0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0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hyperlink" Target="mailto:rwellner@ywcalafayette.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BF9000"/>
        </a:solidFill>
      </p:bgPr>
    </p:bg>
    <p:spTree>
      <p:nvGrpSpPr>
        <p:cNvPr id="64" name="Shape 64"/>
        <p:cNvGrpSpPr/>
        <p:nvPr/>
      </p:nvGrpSpPr>
      <p:grpSpPr>
        <a:xfrm>
          <a:off x="0" y="0"/>
          <a:ext cx="0" cy="0"/>
          <a:chOff x="0" y="0"/>
          <a:chExt cx="0" cy="0"/>
        </a:xfrm>
      </p:grpSpPr>
      <p:sp>
        <p:nvSpPr>
          <p:cNvPr id="65" name="Shape 65"/>
          <p:cNvSpPr txBox="1"/>
          <p:nvPr>
            <p:ph type="ctrTitle"/>
          </p:nvPr>
        </p:nvSpPr>
        <p:spPr>
          <a:xfrm>
            <a:off x="161501" y="3028852"/>
            <a:ext cx="9144000" cy="2387699"/>
          </a:xfrm>
          <a:prstGeom prst="rect">
            <a:avLst/>
          </a:prstGeom>
          <a:noFill/>
          <a:ln>
            <a:noFill/>
          </a:ln>
        </p:spPr>
        <p:txBody>
          <a:bodyPr anchorCtr="0" anchor="b" bIns="45700" lIns="91425" rIns="91425" tIns="45700">
            <a:noAutofit/>
          </a:bodyPr>
          <a:lstStyle/>
          <a:p>
            <a:pPr indent="0" lvl="0" marL="0" marR="0" rtl="0" algn="ctr">
              <a:lnSpc>
                <a:spcPct val="90000"/>
              </a:lnSpc>
              <a:spcBef>
                <a:spcPts val="0"/>
              </a:spcBef>
              <a:buClr>
                <a:schemeClr val="dk1"/>
              </a:buClr>
              <a:buSzPct val="25000"/>
              <a:buFont typeface="Calibri"/>
              <a:buNone/>
            </a:pPr>
            <a:r>
              <a:rPr b="1" i="0" lang="en-US" sz="6000" u="none" cap="none" strike="noStrike">
                <a:solidFill>
                  <a:schemeClr val="dk1"/>
                </a:solidFill>
                <a:latin typeface="Calibri"/>
                <a:ea typeface="Calibri"/>
                <a:cs typeface="Calibri"/>
                <a:sym typeface="Calibri"/>
              </a:rPr>
              <a:t>PUBLIC HEALTH STUDENT ASSOCIATION</a:t>
            </a:r>
            <a:br>
              <a:rPr b="0" i="0" lang="en-US" sz="5400" u="none" cap="none" strike="noStrike">
                <a:solidFill>
                  <a:schemeClr val="dk1"/>
                </a:solidFill>
                <a:latin typeface="Calibri"/>
                <a:ea typeface="Calibri"/>
                <a:cs typeface="Calibri"/>
                <a:sym typeface="Calibri"/>
              </a:rPr>
            </a:br>
          </a:p>
        </p:txBody>
      </p:sp>
      <p:sp>
        <p:nvSpPr>
          <p:cNvPr id="66" name="Shape 66"/>
          <p:cNvSpPr txBox="1"/>
          <p:nvPr>
            <p:ph idx="1" type="subTitle"/>
          </p:nvPr>
        </p:nvSpPr>
        <p:spPr>
          <a:xfrm>
            <a:off x="1" y="5137994"/>
            <a:ext cx="9144000" cy="165570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chemeClr val="dk1"/>
              </a:buClr>
              <a:buSzPct val="25000"/>
              <a:buFont typeface="Arial"/>
              <a:buNone/>
            </a:pPr>
            <a:r>
              <a:rPr lang="en-US" sz="2400">
                <a:solidFill>
                  <a:schemeClr val="dk1"/>
                </a:solidFill>
                <a:latin typeface="Calibri"/>
                <a:ea typeface="Calibri"/>
                <a:cs typeface="Calibri"/>
                <a:sym typeface="Calibri"/>
              </a:rPr>
              <a:t>September 19th, 2016 </a:t>
            </a:r>
          </a:p>
        </p:txBody>
      </p:sp>
      <p:pic>
        <p:nvPicPr>
          <p:cNvPr descr="https://lh3.googleusercontent.com/xDGU2BYTEUUmL--4Qr825zBJR_WN9FJaLxvHDoap5eQRH1KWI07uBBij55gQoTAGo1TwkejIMDByf0olVdXs_7BTHvOvXKu6aZALqNYl4gGdQixOtKbNI83-i0m6r7G6B5VtgHCU3g0" id="67" name="Shape 67"/>
          <p:cNvPicPr preferRelativeResize="0"/>
          <p:nvPr/>
        </p:nvPicPr>
        <p:blipFill rotWithShape="1">
          <a:blip r:embed="rId3">
            <a:alphaModFix/>
          </a:blip>
          <a:srcRect b="0" l="0" r="0" t="0"/>
          <a:stretch/>
        </p:blipFill>
        <p:spPr>
          <a:xfrm>
            <a:off x="8825074" y="3490500"/>
            <a:ext cx="3092700" cy="3025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415600" y="593366"/>
            <a:ext cx="11360700" cy="817500"/>
          </a:xfrm>
          <a:prstGeom prst="rect">
            <a:avLst/>
          </a:prstGeom>
          <a:solidFill>
            <a:schemeClr val="lt2"/>
          </a:solidFill>
        </p:spPr>
        <p:txBody>
          <a:bodyPr anchorCtr="0" anchor="t" bIns="121900" lIns="121900" rIns="121900" tIns="121900">
            <a:noAutofit/>
          </a:bodyPr>
          <a:lstStyle/>
          <a:p>
            <a:pPr lvl="0" algn="ctr">
              <a:spcBef>
                <a:spcPts val="0"/>
              </a:spcBef>
              <a:buNone/>
            </a:pPr>
            <a:r>
              <a:rPr b="1" lang="en-US">
                <a:solidFill>
                  <a:srgbClr val="FFFFFF"/>
                </a:solidFill>
                <a:latin typeface="Calibri"/>
                <a:ea typeface="Calibri"/>
                <a:cs typeface="Calibri"/>
                <a:sym typeface="Calibri"/>
              </a:rPr>
              <a:t>PUBLIC HEALTH SPOTLIGHT: Tobacco-use</a:t>
            </a:r>
          </a:p>
        </p:txBody>
      </p:sp>
      <p:sp>
        <p:nvSpPr>
          <p:cNvPr id="126" name="Shape 126"/>
          <p:cNvSpPr txBox="1"/>
          <p:nvPr>
            <p:ph idx="1" type="body"/>
          </p:nvPr>
        </p:nvSpPr>
        <p:spPr>
          <a:xfrm>
            <a:off x="415650" y="1685158"/>
            <a:ext cx="11360700" cy="4529700"/>
          </a:xfrm>
          <a:prstGeom prst="rect">
            <a:avLst/>
          </a:prstGeom>
        </p:spPr>
        <p:txBody>
          <a:bodyPr anchorCtr="0" anchor="t" bIns="121900" lIns="121900" rIns="121900" tIns="121900">
            <a:noAutofit/>
          </a:bodyPr>
          <a:lstStyle/>
          <a:p>
            <a:pPr lvl="0" rtl="0">
              <a:spcBef>
                <a:spcPts val="0"/>
              </a:spcBef>
              <a:spcAft>
                <a:spcPts val="0"/>
              </a:spcAft>
              <a:buNone/>
            </a:pPr>
            <a:r>
              <a:t/>
            </a:r>
            <a:endParaRPr sz="2000">
              <a:latin typeface="Arial"/>
              <a:ea typeface="Arial"/>
              <a:cs typeface="Arial"/>
              <a:sym typeface="Arial"/>
            </a:endParaRPr>
          </a:p>
          <a:p>
            <a:pPr indent="-355600" lvl="0" marL="457200">
              <a:spcBef>
                <a:spcPts val="0"/>
              </a:spcBef>
              <a:spcAft>
                <a:spcPts val="0"/>
              </a:spcAft>
              <a:buSzPct val="100000"/>
              <a:buFont typeface="Arial"/>
            </a:pPr>
            <a:r>
              <a:rPr lang="en-US" sz="2000">
                <a:latin typeface="Arial"/>
                <a:ea typeface="Arial"/>
                <a:cs typeface="Arial"/>
                <a:sym typeface="Arial"/>
              </a:rPr>
              <a:t>In 2014, nearly 17 of every 100 U.S. adults aged 18 years or older (16.8%) currently smoked cigarettes. This means an estimated 40 million adults in the United States currently smoke cigarettes.</a:t>
            </a:r>
          </a:p>
          <a:p>
            <a:pPr indent="-355600" lvl="0" marL="457200">
              <a:spcBef>
                <a:spcPts val="0"/>
              </a:spcBef>
              <a:spcAft>
                <a:spcPts val="0"/>
              </a:spcAft>
              <a:buSzPct val="100000"/>
              <a:buFont typeface="Arial"/>
            </a:pPr>
            <a:r>
              <a:rPr lang="en-US" sz="2000">
                <a:latin typeface="Arial"/>
                <a:ea typeface="Arial"/>
                <a:cs typeface="Arial"/>
                <a:sym typeface="Arial"/>
              </a:rPr>
              <a:t>Cigarette smoking is the leading cause of preventable disease and death in the United States, accounting for more than 480,000 deaths every year, or 1 of every 5 deaths.</a:t>
            </a:r>
          </a:p>
          <a:p>
            <a:pPr indent="-355600" lvl="0" marL="457200">
              <a:spcBef>
                <a:spcPts val="0"/>
              </a:spcBef>
              <a:spcAft>
                <a:spcPts val="0"/>
              </a:spcAft>
              <a:buSzPct val="100000"/>
              <a:buFont typeface="Arial"/>
            </a:pPr>
            <a:r>
              <a:rPr lang="en-US" sz="2000">
                <a:latin typeface="Arial"/>
                <a:ea typeface="Arial"/>
                <a:cs typeface="Arial"/>
                <a:sym typeface="Arial"/>
              </a:rPr>
              <a:t>More than 16 million Americans live with a smoking-related disease.</a:t>
            </a:r>
          </a:p>
          <a:p>
            <a:pPr lvl="0" rtl="0">
              <a:spcBef>
                <a:spcPts val="0"/>
              </a:spcBef>
              <a:spcAft>
                <a:spcPts val="0"/>
              </a:spcAft>
              <a:buNone/>
            </a:pPr>
            <a:r>
              <a:t/>
            </a:r>
            <a:endParaRPr sz="2000">
              <a:latin typeface="Arial"/>
              <a:ea typeface="Arial"/>
              <a:cs typeface="Arial"/>
              <a:sym typeface="Arial"/>
            </a:endParaRPr>
          </a:p>
          <a:p>
            <a:pPr lvl="0" rtl="0">
              <a:spcBef>
                <a:spcPts val="0"/>
              </a:spcBef>
              <a:spcAft>
                <a:spcPts val="0"/>
              </a:spcAft>
              <a:buNone/>
            </a:pPr>
            <a:r>
              <a:rPr lang="en-US" sz="2000">
                <a:latin typeface="Arial"/>
                <a:ea typeface="Arial"/>
                <a:cs typeface="Arial"/>
                <a:sym typeface="Arial"/>
              </a:rPr>
              <a:t>																-CDC</a:t>
            </a:r>
          </a:p>
          <a:p>
            <a:pPr indent="-355600" lvl="0" marL="457200" rtl="0">
              <a:spcBef>
                <a:spcPts val="0"/>
              </a:spcBef>
              <a:spcAft>
                <a:spcPts val="0"/>
              </a:spcAft>
              <a:buClr>
                <a:srgbClr val="A17D06"/>
              </a:buClr>
              <a:buSzPct val="100000"/>
              <a:buFont typeface="Arial"/>
            </a:pPr>
            <a:r>
              <a:rPr b="1" lang="en-US" sz="2000">
                <a:solidFill>
                  <a:srgbClr val="A17D06"/>
                </a:solidFill>
                <a:latin typeface="Arial"/>
                <a:ea typeface="Arial"/>
                <a:cs typeface="Arial"/>
                <a:sym typeface="Arial"/>
              </a:rPr>
              <a:t>College student smoking rates hover around 20 percent</a:t>
            </a:r>
          </a:p>
          <a:p>
            <a:pPr lvl="0" rtl="0">
              <a:spcBef>
                <a:spcPts val="0"/>
              </a:spcBef>
              <a:spcAft>
                <a:spcPts val="0"/>
              </a:spcAft>
              <a:buNone/>
            </a:pPr>
            <a:r>
              <a:rPr b="1" lang="en-US" sz="2000">
                <a:solidFill>
                  <a:srgbClr val="A17D06"/>
                </a:solidFill>
                <a:latin typeface="Arial"/>
                <a:ea typeface="Arial"/>
                <a:cs typeface="Arial"/>
                <a:sym typeface="Arial"/>
              </a:rPr>
              <a:t>																-IU Study</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nvSpPr>
        <p:spPr>
          <a:xfrm>
            <a:off x="1260875" y="1629925"/>
            <a:ext cx="8841600" cy="4597500"/>
          </a:xfrm>
          <a:prstGeom prst="rect">
            <a:avLst/>
          </a:prstGeom>
          <a:noFill/>
          <a:ln>
            <a:noFill/>
          </a:ln>
        </p:spPr>
        <p:txBody>
          <a:bodyPr anchorCtr="0" anchor="ctr" bIns="91425" lIns="91425" rIns="91425" tIns="91425">
            <a:noAutofit/>
          </a:bodyPr>
          <a:lstStyle/>
          <a:p>
            <a:pPr lvl="0" rtl="0">
              <a:lnSpc>
                <a:spcPct val="115000"/>
              </a:lnSpc>
              <a:spcBef>
                <a:spcPts val="1800"/>
              </a:spcBef>
              <a:spcAft>
                <a:spcPts val="400"/>
              </a:spcAft>
              <a:buNone/>
            </a:pPr>
            <a:r>
              <a:rPr b="1" lang="en-US" sz="4800">
                <a:solidFill>
                  <a:schemeClr val="dk1"/>
                </a:solidFill>
              </a:rPr>
              <a:t>Study: Campus smoking ban reduced students' smoking, changed attitudes</a:t>
            </a:r>
          </a:p>
          <a:p>
            <a:pPr indent="457200" lvl="0" marL="5029200" rtl="0">
              <a:lnSpc>
                <a:spcPct val="115000"/>
              </a:lnSpc>
              <a:spcBef>
                <a:spcPts val="1800"/>
              </a:spcBef>
              <a:spcAft>
                <a:spcPts val="400"/>
              </a:spcAft>
              <a:buNone/>
            </a:pPr>
            <a:r>
              <a:rPr b="1" lang="en-US" sz="3000">
                <a:solidFill>
                  <a:schemeClr val="dk1"/>
                </a:solidFill>
              </a:rPr>
              <a:t>-Dong-Chul Seo</a:t>
            </a:r>
          </a:p>
        </p:txBody>
      </p:sp>
      <p:sp>
        <p:nvSpPr>
          <p:cNvPr id="132" name="Shape 132"/>
          <p:cNvSpPr txBox="1"/>
          <p:nvPr/>
        </p:nvSpPr>
        <p:spPr>
          <a:xfrm>
            <a:off x="415600" y="1091750"/>
            <a:ext cx="4074900" cy="1338000"/>
          </a:xfrm>
          <a:prstGeom prst="rect">
            <a:avLst/>
          </a:prstGeom>
          <a:noFill/>
          <a:ln>
            <a:noFill/>
          </a:ln>
        </p:spPr>
        <p:txBody>
          <a:bodyPr anchorCtr="0" anchor="ctr" bIns="91425" lIns="91425" rIns="91425" tIns="91425">
            <a:noAutofit/>
          </a:bodyPr>
          <a:lstStyle/>
          <a:p>
            <a:pPr lvl="0" rtl="0">
              <a:lnSpc>
                <a:spcPct val="115000"/>
              </a:lnSpc>
              <a:spcBef>
                <a:spcPts val="2400"/>
              </a:spcBef>
              <a:spcAft>
                <a:spcPts val="600"/>
              </a:spcAft>
              <a:buNone/>
            </a:pPr>
            <a:r>
              <a:rPr b="1" lang="en-US" sz="3600" u="sng">
                <a:solidFill>
                  <a:schemeClr val="hlink"/>
                </a:solidFill>
                <a:hlinkClick r:id="rId3"/>
              </a:rPr>
              <a:t>IU News Room</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653678" y="701800"/>
            <a:ext cx="10202400" cy="5454300"/>
          </a:xfrm>
          <a:prstGeom prst="rect">
            <a:avLst/>
          </a:prstGeom>
        </p:spPr>
        <p:txBody>
          <a:bodyPr anchorCtr="0" anchor="ctr" bIns="121900" lIns="121900" rIns="121900" tIns="121900">
            <a:noAutofit/>
          </a:bodyPr>
          <a:lstStyle/>
          <a:p>
            <a:pPr lvl="0" algn="ctr">
              <a:spcBef>
                <a:spcPts val="0"/>
              </a:spcBef>
              <a:buNone/>
            </a:pPr>
            <a:r>
              <a:rPr b="1" lang="en-US"/>
              <a:t>What are the benefits of having a tobacco-free campus?</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1" name="Shape 141"/>
        <p:cNvGrpSpPr/>
        <p:nvPr/>
      </p:nvGrpSpPr>
      <p:grpSpPr>
        <a:xfrm>
          <a:off x="0" y="0"/>
          <a:ext cx="0" cy="0"/>
          <a:chOff x="0" y="0"/>
          <a:chExt cx="0" cy="0"/>
        </a:xfrm>
      </p:grpSpPr>
      <p:sp>
        <p:nvSpPr>
          <p:cNvPr id="142" name="Shape 142"/>
          <p:cNvSpPr txBox="1"/>
          <p:nvPr>
            <p:ph type="title"/>
          </p:nvPr>
        </p:nvSpPr>
        <p:spPr>
          <a:xfrm>
            <a:off x="415600" y="593366"/>
            <a:ext cx="11360700" cy="817500"/>
          </a:xfrm>
          <a:prstGeom prst="rect">
            <a:avLst/>
          </a:prstGeom>
          <a:solidFill>
            <a:schemeClr val="lt2"/>
          </a:solidFill>
        </p:spPr>
        <p:txBody>
          <a:bodyPr anchorCtr="0" anchor="t" bIns="121900" lIns="121900" rIns="121900" tIns="121900">
            <a:noAutofit/>
          </a:bodyPr>
          <a:lstStyle/>
          <a:p>
            <a:pPr lvl="0">
              <a:spcBef>
                <a:spcPts val="0"/>
              </a:spcBef>
              <a:buNone/>
            </a:pPr>
            <a:r>
              <a:rPr b="1" lang="en-US">
                <a:solidFill>
                  <a:srgbClr val="FFFFFF"/>
                </a:solidFill>
                <a:latin typeface="Calibri"/>
                <a:ea typeface="Calibri"/>
                <a:cs typeface="Calibri"/>
                <a:sym typeface="Calibri"/>
              </a:rPr>
              <a:t>Benefits</a:t>
            </a:r>
          </a:p>
        </p:txBody>
      </p:sp>
      <p:sp>
        <p:nvSpPr>
          <p:cNvPr id="143" name="Shape 143"/>
          <p:cNvSpPr txBox="1"/>
          <p:nvPr>
            <p:ph idx="1" type="body"/>
          </p:nvPr>
        </p:nvSpPr>
        <p:spPr>
          <a:xfrm>
            <a:off x="415600" y="1562133"/>
            <a:ext cx="11360700" cy="4529700"/>
          </a:xfrm>
          <a:prstGeom prst="rect">
            <a:avLst/>
          </a:prstGeom>
        </p:spPr>
        <p:txBody>
          <a:bodyPr anchorCtr="0" anchor="t" bIns="121900" lIns="121900" rIns="121900" tIns="121900">
            <a:noAutofit/>
          </a:bodyPr>
          <a:lstStyle/>
          <a:p>
            <a:pPr lvl="0">
              <a:spcBef>
                <a:spcPts val="0"/>
              </a:spcBef>
              <a:buNone/>
            </a:pPr>
            <a:r>
              <a:rPr lang="en-US"/>
              <a:t>-Less second-hand smoke (Improved health of nonsmokers)</a:t>
            </a:r>
          </a:p>
          <a:p>
            <a:pPr lvl="0">
              <a:spcBef>
                <a:spcPts val="0"/>
              </a:spcBef>
              <a:buNone/>
            </a:pPr>
            <a:r>
              <a:rPr lang="en-US"/>
              <a:t>-Improved health of tobacco users</a:t>
            </a:r>
          </a:p>
          <a:p>
            <a:pPr lvl="0">
              <a:spcBef>
                <a:spcPts val="0"/>
              </a:spcBef>
              <a:buNone/>
            </a:pPr>
            <a:r>
              <a:rPr lang="en-US"/>
              <a:t>-Reputation of tobacco-free</a:t>
            </a:r>
          </a:p>
          <a:p>
            <a:pPr lvl="0">
              <a:spcBef>
                <a:spcPts val="0"/>
              </a:spcBef>
              <a:buNone/>
            </a:pPr>
            <a:r>
              <a:rPr lang="en-US"/>
              <a:t>-Environmental/community cleanliness</a:t>
            </a:r>
          </a:p>
          <a:p>
            <a:pPr lvl="0">
              <a:spcBef>
                <a:spcPts val="0"/>
              </a:spcBef>
              <a:buClr>
                <a:schemeClr val="dk1"/>
              </a:buClr>
              <a:buSzPct val="45833"/>
              <a:buFont typeface="Arial"/>
              <a:buNone/>
            </a:pPr>
            <a:r>
              <a:rPr lang="en-US"/>
              <a:t>-Prevention of incoming students becoming smokers</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7" name="Shape 147"/>
        <p:cNvGrpSpPr/>
        <p:nvPr/>
      </p:nvGrpSpPr>
      <p:grpSpPr>
        <a:xfrm>
          <a:off x="0" y="0"/>
          <a:ext cx="0" cy="0"/>
          <a:chOff x="0" y="0"/>
          <a:chExt cx="0" cy="0"/>
        </a:xfrm>
      </p:grpSpPr>
      <p:sp>
        <p:nvSpPr>
          <p:cNvPr id="148" name="Shape 148"/>
          <p:cNvSpPr txBox="1"/>
          <p:nvPr>
            <p:ph type="title"/>
          </p:nvPr>
        </p:nvSpPr>
        <p:spPr>
          <a:xfrm>
            <a:off x="653678" y="701800"/>
            <a:ext cx="10817400" cy="5454300"/>
          </a:xfrm>
          <a:prstGeom prst="rect">
            <a:avLst/>
          </a:prstGeom>
        </p:spPr>
        <p:txBody>
          <a:bodyPr anchorCtr="0" anchor="ctr" bIns="121900" lIns="121900" rIns="121900" tIns="121900">
            <a:noAutofit/>
          </a:bodyPr>
          <a:lstStyle/>
          <a:p>
            <a:pPr lvl="0" algn="ctr">
              <a:spcBef>
                <a:spcPts val="0"/>
              </a:spcBef>
              <a:buNone/>
            </a:pPr>
            <a:r>
              <a:rPr lang="en-US"/>
              <a:t>What are some perceived challenges or barriers to becoming a tobacco-free campus?</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2" name="Shape 152"/>
        <p:cNvGrpSpPr/>
        <p:nvPr/>
      </p:nvGrpSpPr>
      <p:grpSpPr>
        <a:xfrm>
          <a:off x="0" y="0"/>
          <a:ext cx="0" cy="0"/>
          <a:chOff x="0" y="0"/>
          <a:chExt cx="0" cy="0"/>
        </a:xfrm>
      </p:grpSpPr>
      <p:sp>
        <p:nvSpPr>
          <p:cNvPr id="153" name="Shape 153"/>
          <p:cNvSpPr txBox="1"/>
          <p:nvPr>
            <p:ph type="title"/>
          </p:nvPr>
        </p:nvSpPr>
        <p:spPr>
          <a:xfrm>
            <a:off x="415600" y="593366"/>
            <a:ext cx="11360700" cy="817500"/>
          </a:xfrm>
          <a:prstGeom prst="rect">
            <a:avLst/>
          </a:prstGeom>
          <a:solidFill>
            <a:schemeClr val="lt2"/>
          </a:solidFill>
        </p:spPr>
        <p:txBody>
          <a:bodyPr anchorCtr="0" anchor="t" bIns="121900" lIns="121900" rIns="121900" tIns="121900">
            <a:noAutofit/>
          </a:bodyPr>
          <a:lstStyle/>
          <a:p>
            <a:pPr lvl="0" rtl="0">
              <a:spcBef>
                <a:spcPts val="0"/>
              </a:spcBef>
              <a:buNone/>
            </a:pPr>
            <a:r>
              <a:rPr b="1" lang="en-US">
                <a:solidFill>
                  <a:srgbClr val="FFFFFF"/>
                </a:solidFill>
                <a:latin typeface="Calibri"/>
                <a:ea typeface="Calibri"/>
                <a:cs typeface="Calibri"/>
                <a:sym typeface="Calibri"/>
              </a:rPr>
              <a:t>Challenges/Barriers</a:t>
            </a:r>
          </a:p>
        </p:txBody>
      </p:sp>
      <p:sp>
        <p:nvSpPr>
          <p:cNvPr id="154" name="Shape 154"/>
          <p:cNvSpPr txBox="1"/>
          <p:nvPr>
            <p:ph idx="1" type="body"/>
          </p:nvPr>
        </p:nvSpPr>
        <p:spPr>
          <a:xfrm>
            <a:off x="415600" y="1562133"/>
            <a:ext cx="11360700" cy="4529700"/>
          </a:xfrm>
          <a:prstGeom prst="rect">
            <a:avLst/>
          </a:prstGeom>
        </p:spPr>
        <p:txBody>
          <a:bodyPr anchorCtr="0" anchor="t" bIns="121900" lIns="121900" rIns="121900" tIns="121900">
            <a:noAutofit/>
          </a:bodyPr>
          <a:lstStyle/>
          <a:p>
            <a:pPr lvl="0">
              <a:spcBef>
                <a:spcPts val="0"/>
              </a:spcBef>
              <a:buNone/>
            </a:pPr>
            <a:r>
              <a:rPr lang="en-US"/>
              <a:t>-Upset current smokers</a:t>
            </a:r>
          </a:p>
          <a:p>
            <a:pPr lvl="0">
              <a:spcBef>
                <a:spcPts val="0"/>
              </a:spcBef>
              <a:buNone/>
            </a:pPr>
            <a:r>
              <a:rPr lang="en-US"/>
              <a:t>-Personal freedom</a:t>
            </a:r>
          </a:p>
          <a:p>
            <a:pPr lvl="0">
              <a:spcBef>
                <a:spcPts val="0"/>
              </a:spcBef>
              <a:buNone/>
            </a:pPr>
            <a:r>
              <a:rPr lang="en-US"/>
              <a:t>-Defining parameters on which smoking is banned</a:t>
            </a:r>
          </a:p>
          <a:p>
            <a:pPr lvl="0">
              <a:spcBef>
                <a:spcPts val="0"/>
              </a:spcBef>
              <a:buNone/>
            </a:pPr>
            <a:r>
              <a:rPr lang="en-US"/>
              <a:t>-Establishing if/what other forms of smoking are allowed (e.g. e-cig, vaping)</a:t>
            </a:r>
          </a:p>
          <a:p>
            <a:pPr lvl="0" rtl="0">
              <a:spcBef>
                <a:spcPts val="0"/>
              </a:spcBef>
              <a:buNone/>
            </a:pPr>
            <a:r>
              <a:rPr lang="en-US"/>
              <a:t>-How will it be regulated/what is the punishment?</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8" name="Shape 158"/>
        <p:cNvGrpSpPr/>
        <p:nvPr/>
      </p:nvGrpSpPr>
      <p:grpSpPr>
        <a:xfrm>
          <a:off x="0" y="0"/>
          <a:ext cx="0" cy="0"/>
          <a:chOff x="0" y="0"/>
          <a:chExt cx="0" cy="0"/>
        </a:xfrm>
      </p:grpSpPr>
      <p:sp>
        <p:nvSpPr>
          <p:cNvPr id="159" name="Shape 159"/>
          <p:cNvSpPr txBox="1"/>
          <p:nvPr>
            <p:ph type="title"/>
          </p:nvPr>
        </p:nvSpPr>
        <p:spPr>
          <a:xfrm>
            <a:off x="653674" y="701800"/>
            <a:ext cx="10248300" cy="5454300"/>
          </a:xfrm>
          <a:prstGeom prst="rect">
            <a:avLst/>
          </a:prstGeom>
        </p:spPr>
        <p:txBody>
          <a:bodyPr anchorCtr="0" anchor="ctr" bIns="121900" lIns="121900" rIns="121900" tIns="121900">
            <a:noAutofit/>
          </a:bodyPr>
          <a:lstStyle/>
          <a:p>
            <a:pPr lvl="0" algn="ctr">
              <a:spcBef>
                <a:spcPts val="0"/>
              </a:spcBef>
              <a:buNone/>
            </a:pPr>
            <a:r>
              <a:rPr lang="en-US"/>
              <a:t>How can we help make the transition?</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3" name="Shape 163"/>
        <p:cNvGrpSpPr/>
        <p:nvPr/>
      </p:nvGrpSpPr>
      <p:grpSpPr>
        <a:xfrm>
          <a:off x="0" y="0"/>
          <a:ext cx="0" cy="0"/>
          <a:chOff x="0" y="0"/>
          <a:chExt cx="0" cy="0"/>
        </a:xfrm>
      </p:grpSpPr>
      <p:sp>
        <p:nvSpPr>
          <p:cNvPr id="164" name="Shape 164"/>
          <p:cNvSpPr txBox="1"/>
          <p:nvPr>
            <p:ph type="title"/>
          </p:nvPr>
        </p:nvSpPr>
        <p:spPr>
          <a:xfrm>
            <a:off x="415600" y="593366"/>
            <a:ext cx="11360700" cy="817500"/>
          </a:xfrm>
          <a:prstGeom prst="rect">
            <a:avLst/>
          </a:prstGeom>
          <a:solidFill>
            <a:schemeClr val="lt2"/>
          </a:solidFill>
        </p:spPr>
        <p:txBody>
          <a:bodyPr anchorCtr="0" anchor="t" bIns="121900" lIns="121900" rIns="121900" tIns="121900">
            <a:noAutofit/>
          </a:bodyPr>
          <a:lstStyle/>
          <a:p>
            <a:pPr lvl="0" rtl="0">
              <a:spcBef>
                <a:spcPts val="0"/>
              </a:spcBef>
              <a:buNone/>
            </a:pPr>
            <a:r>
              <a:rPr b="1" lang="en-US">
                <a:solidFill>
                  <a:srgbClr val="FFFFFF"/>
                </a:solidFill>
                <a:latin typeface="Calibri"/>
                <a:ea typeface="Calibri"/>
                <a:cs typeface="Calibri"/>
                <a:sym typeface="Calibri"/>
              </a:rPr>
              <a:t>Facilitating the Transition</a:t>
            </a:r>
          </a:p>
        </p:txBody>
      </p:sp>
      <p:sp>
        <p:nvSpPr>
          <p:cNvPr id="165" name="Shape 165"/>
          <p:cNvSpPr txBox="1"/>
          <p:nvPr>
            <p:ph idx="1" type="body"/>
          </p:nvPr>
        </p:nvSpPr>
        <p:spPr>
          <a:xfrm>
            <a:off x="415600" y="1562133"/>
            <a:ext cx="11360700" cy="4529700"/>
          </a:xfrm>
          <a:prstGeom prst="rect">
            <a:avLst/>
          </a:prstGeom>
        </p:spPr>
        <p:txBody>
          <a:bodyPr anchorCtr="0" anchor="t" bIns="121900" lIns="121900" rIns="121900" tIns="121900">
            <a:noAutofit/>
          </a:bodyPr>
          <a:lstStyle/>
          <a:p>
            <a:pPr indent="-228600" lvl="0" marL="457200" rtl="0">
              <a:spcBef>
                <a:spcPts val="0"/>
              </a:spcBef>
              <a:buChar char="-"/>
            </a:pPr>
            <a:r>
              <a:rPr lang="en-US"/>
              <a:t>Provide education on cessation methods</a:t>
            </a:r>
          </a:p>
          <a:p>
            <a:pPr indent="-228600" lvl="0" marL="457200" rtl="0">
              <a:spcBef>
                <a:spcPts val="0"/>
              </a:spcBef>
              <a:buChar char="-"/>
            </a:pPr>
            <a:r>
              <a:rPr lang="en-US"/>
              <a:t>Provide free smoking cessation programs to current smokers</a:t>
            </a:r>
          </a:p>
          <a:p>
            <a:pPr lvl="0" rtl="0">
              <a:spcBef>
                <a:spcPts val="0"/>
              </a:spcBef>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3983891" y="701850"/>
            <a:ext cx="7472100" cy="5454300"/>
          </a:xfrm>
          <a:prstGeom prst="rect">
            <a:avLst/>
          </a:prstGeom>
        </p:spPr>
        <p:txBody>
          <a:bodyPr anchorCtr="0" anchor="ctr" bIns="121900" lIns="121900" rIns="121900" tIns="121900">
            <a:noAutofit/>
          </a:bodyPr>
          <a:lstStyle/>
          <a:p>
            <a:pPr lvl="0" rtl="0" algn="ctr">
              <a:lnSpc>
                <a:spcPct val="90000"/>
              </a:lnSpc>
              <a:spcBef>
                <a:spcPts val="1000"/>
              </a:spcBef>
              <a:spcAft>
                <a:spcPts val="2100"/>
              </a:spcAft>
              <a:buNone/>
            </a:pPr>
            <a:r>
              <a:rPr b="1" lang="en-US" sz="6000" u="sng">
                <a:solidFill>
                  <a:srgbClr val="FFFFFF"/>
                </a:solidFill>
                <a:latin typeface="Calibri"/>
                <a:ea typeface="Calibri"/>
                <a:cs typeface="Calibri"/>
                <a:sym typeface="Calibri"/>
              </a:rPr>
              <a:t>Meeting #3</a:t>
            </a:r>
          </a:p>
          <a:p>
            <a:pPr lvl="0" rtl="0" algn="ctr">
              <a:lnSpc>
                <a:spcPct val="90000"/>
              </a:lnSpc>
              <a:spcBef>
                <a:spcPts val="1000"/>
              </a:spcBef>
              <a:spcAft>
                <a:spcPts val="2100"/>
              </a:spcAft>
              <a:buNone/>
            </a:pPr>
            <a:r>
              <a:rPr b="1" lang="en-US" sz="6000">
                <a:solidFill>
                  <a:srgbClr val="FFFFFF"/>
                </a:solidFill>
                <a:latin typeface="Calibri"/>
                <a:ea typeface="Calibri"/>
                <a:cs typeface="Calibri"/>
                <a:sym typeface="Calibri"/>
              </a:rPr>
              <a:t>Wednesday, 10/5 </a:t>
            </a:r>
            <a:r>
              <a:rPr lang="en-US" sz="6000">
                <a:solidFill>
                  <a:srgbClr val="FFFFFF"/>
                </a:solidFill>
                <a:latin typeface="Calibri"/>
                <a:ea typeface="Calibri"/>
                <a:cs typeface="Calibri"/>
                <a:sym typeface="Calibri"/>
              </a:rPr>
              <a:t> </a:t>
            </a:r>
          </a:p>
          <a:p>
            <a:pPr lvl="0" rtl="0" algn="ctr">
              <a:lnSpc>
                <a:spcPct val="90000"/>
              </a:lnSpc>
              <a:spcBef>
                <a:spcPts val="1000"/>
              </a:spcBef>
              <a:spcAft>
                <a:spcPts val="2100"/>
              </a:spcAft>
              <a:buNone/>
            </a:pPr>
            <a:r>
              <a:rPr b="1" lang="en-US" sz="6000">
                <a:solidFill>
                  <a:srgbClr val="FFFFFF"/>
                </a:solidFill>
                <a:latin typeface="Calibri"/>
                <a:ea typeface="Calibri"/>
                <a:cs typeface="Calibri"/>
                <a:sym typeface="Calibri"/>
              </a:rPr>
              <a:t>12:30 PM</a:t>
            </a:r>
          </a:p>
          <a:p>
            <a:pPr lvl="0" algn="ctr">
              <a:lnSpc>
                <a:spcPct val="90000"/>
              </a:lnSpc>
              <a:spcBef>
                <a:spcPts val="1000"/>
              </a:spcBef>
              <a:spcAft>
                <a:spcPts val="2100"/>
              </a:spcAft>
              <a:buNone/>
            </a:pPr>
            <a:r>
              <a:rPr b="1" lang="en-US" sz="6000">
                <a:solidFill>
                  <a:srgbClr val="FFFFFF"/>
                </a:solidFill>
                <a:latin typeface="Calibri"/>
                <a:ea typeface="Calibri"/>
                <a:cs typeface="Calibri"/>
                <a:sym typeface="Calibri"/>
              </a:rPr>
              <a:t>STON 144</a:t>
            </a:r>
          </a:p>
        </p:txBody>
      </p:sp>
      <p:pic>
        <p:nvPicPr>
          <p:cNvPr descr="Image result for public health memes" id="171" name="Shape 171"/>
          <p:cNvPicPr preferRelativeResize="0"/>
          <p:nvPr/>
        </p:nvPicPr>
        <p:blipFill>
          <a:blip r:embed="rId3">
            <a:alphaModFix/>
          </a:blip>
          <a:stretch>
            <a:fillRect/>
          </a:stretch>
        </p:blipFill>
        <p:spPr>
          <a:xfrm>
            <a:off x="951975" y="264912"/>
            <a:ext cx="2669799" cy="63281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415600" y="593366"/>
            <a:ext cx="11360700" cy="817500"/>
          </a:xfrm>
          <a:prstGeom prst="rect">
            <a:avLst/>
          </a:prstGeom>
          <a:solidFill>
            <a:schemeClr val="lt2"/>
          </a:solidFill>
        </p:spPr>
        <p:txBody>
          <a:bodyPr anchorCtr="0" anchor="t" bIns="121900" lIns="121900" rIns="121900" tIns="121900">
            <a:noAutofit/>
          </a:bodyPr>
          <a:lstStyle/>
          <a:p>
            <a:pPr lvl="0">
              <a:spcBef>
                <a:spcPts val="0"/>
              </a:spcBef>
              <a:buNone/>
            </a:pPr>
            <a:r>
              <a:rPr b="1" lang="en-US">
                <a:solidFill>
                  <a:srgbClr val="FFFFFF"/>
                </a:solidFill>
                <a:latin typeface="Calibri"/>
                <a:ea typeface="Calibri"/>
                <a:cs typeface="Calibri"/>
                <a:sym typeface="Calibri"/>
              </a:rPr>
              <a:t>AGENDA</a:t>
            </a:r>
          </a:p>
        </p:txBody>
      </p:sp>
      <p:sp>
        <p:nvSpPr>
          <p:cNvPr id="73" name="Shape 73"/>
          <p:cNvSpPr txBox="1"/>
          <p:nvPr>
            <p:ph idx="1" type="body"/>
          </p:nvPr>
        </p:nvSpPr>
        <p:spPr>
          <a:xfrm>
            <a:off x="415600" y="1562133"/>
            <a:ext cx="11360700" cy="4529700"/>
          </a:xfrm>
          <a:prstGeom prst="rect">
            <a:avLst/>
          </a:prstGeom>
        </p:spPr>
        <p:txBody>
          <a:bodyPr anchorCtr="0" anchor="t" bIns="121900" lIns="121900" rIns="121900" tIns="121900">
            <a:noAutofit/>
          </a:bodyPr>
          <a:lstStyle/>
          <a:p>
            <a:pPr indent="-228600" lvl="0" marL="457200" rtl="0">
              <a:spcBef>
                <a:spcPts val="0"/>
              </a:spcBef>
            </a:pPr>
            <a:r>
              <a:rPr lang="en-US"/>
              <a:t>Icebreaker</a:t>
            </a:r>
          </a:p>
          <a:p>
            <a:pPr indent="-228600" lvl="0" marL="457200" rtl="0">
              <a:spcBef>
                <a:spcPts val="0"/>
              </a:spcBef>
              <a:buClr>
                <a:srgbClr val="A17D06"/>
              </a:buClr>
            </a:pPr>
            <a:r>
              <a:rPr lang="en-US">
                <a:solidFill>
                  <a:srgbClr val="A17D06"/>
                </a:solidFill>
              </a:rPr>
              <a:t>Housekeeping items (T-shirts, Groupme/FB, volunteer grant app., voting on social events</a:t>
            </a:r>
          </a:p>
          <a:p>
            <a:pPr indent="-228600" lvl="0" marL="457200" rtl="0">
              <a:spcBef>
                <a:spcPts val="0"/>
              </a:spcBef>
            </a:pPr>
            <a:r>
              <a:rPr lang="en-US"/>
              <a:t>Social Media Campaign</a:t>
            </a:r>
          </a:p>
          <a:p>
            <a:pPr indent="-228600" lvl="0" marL="457200" rtl="0">
              <a:spcBef>
                <a:spcPts val="0"/>
              </a:spcBef>
              <a:buClr>
                <a:srgbClr val="A17D06"/>
              </a:buClr>
            </a:pPr>
            <a:r>
              <a:rPr lang="en-US">
                <a:solidFill>
                  <a:srgbClr val="A17D06"/>
                </a:solidFill>
              </a:rPr>
              <a:t>Upcoming events</a:t>
            </a:r>
          </a:p>
          <a:p>
            <a:pPr indent="-228600" lvl="0" marL="457200" rtl="0">
              <a:spcBef>
                <a:spcPts val="0"/>
              </a:spcBef>
            </a:pPr>
            <a:r>
              <a:rPr lang="en-US"/>
              <a:t>Tobacco-free petition</a:t>
            </a:r>
          </a:p>
          <a:p>
            <a:pPr indent="-228600" lvl="0" marL="457200" rtl="0">
              <a:spcBef>
                <a:spcPts val="0"/>
              </a:spcBef>
              <a:buClr>
                <a:srgbClr val="A17D06"/>
              </a:buClr>
            </a:pPr>
            <a:r>
              <a:rPr lang="en-US">
                <a:solidFill>
                  <a:srgbClr val="A17D06"/>
                </a:solidFill>
              </a:rPr>
              <a:t>Public Health Spotlight</a:t>
            </a:r>
          </a:p>
          <a:p>
            <a:pPr lvl="0" rtl="0">
              <a:spcBef>
                <a:spcPts val="0"/>
              </a:spcBef>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415600" y="593366"/>
            <a:ext cx="11360700" cy="817500"/>
          </a:xfrm>
          <a:prstGeom prst="rect">
            <a:avLst/>
          </a:prstGeom>
          <a:solidFill>
            <a:schemeClr val="lt2"/>
          </a:solidFill>
          <a:ln>
            <a:noFill/>
          </a:ln>
        </p:spPr>
        <p:txBody>
          <a:bodyPr anchorCtr="0" anchor="ctr" bIns="45700" lIns="91425" rIns="91425" tIns="45700">
            <a:noAutofit/>
          </a:bodyPr>
          <a:lstStyle/>
          <a:p>
            <a:pPr indent="0" lvl="0" marL="0" marR="0" rtl="0" algn="ctr">
              <a:lnSpc>
                <a:spcPct val="90000"/>
              </a:lnSpc>
              <a:spcBef>
                <a:spcPts val="0"/>
              </a:spcBef>
              <a:buClr>
                <a:schemeClr val="dk1"/>
              </a:buClr>
              <a:buSzPct val="25000"/>
              <a:buFont typeface="Calibri"/>
              <a:buNone/>
            </a:pPr>
            <a:r>
              <a:rPr b="1" lang="en-US" sz="4400">
                <a:solidFill>
                  <a:srgbClr val="FFFFFF"/>
                </a:solidFill>
                <a:latin typeface="Calibri"/>
                <a:ea typeface="Calibri"/>
                <a:cs typeface="Calibri"/>
                <a:sym typeface="Calibri"/>
              </a:rPr>
              <a:t>ICEBREAKER</a:t>
            </a:r>
          </a:p>
        </p:txBody>
      </p:sp>
      <p:sp>
        <p:nvSpPr>
          <p:cNvPr id="79" name="Shape 79"/>
          <p:cNvSpPr txBox="1"/>
          <p:nvPr>
            <p:ph idx="1" type="body"/>
          </p:nvPr>
        </p:nvSpPr>
        <p:spPr>
          <a:xfrm>
            <a:off x="415600" y="1562124"/>
            <a:ext cx="11455200" cy="4757700"/>
          </a:xfrm>
          <a:prstGeom prst="rect">
            <a:avLst/>
          </a:prstGeom>
          <a:noFill/>
          <a:ln>
            <a:noFill/>
          </a:ln>
        </p:spPr>
        <p:txBody>
          <a:bodyPr anchorCtr="0" anchor="t" bIns="45700" lIns="91425" rIns="91425" tIns="45700">
            <a:noAutofit/>
          </a:bodyPr>
          <a:lstStyle/>
          <a:p>
            <a:pPr indent="0" lvl="0" marL="0" marR="0" rtl="0" algn="ctr">
              <a:lnSpc>
                <a:spcPct val="90000"/>
              </a:lnSpc>
              <a:spcBef>
                <a:spcPts val="1000"/>
              </a:spcBef>
              <a:buClr>
                <a:schemeClr val="dk1"/>
              </a:buClr>
              <a:buSzPct val="25000"/>
              <a:buFont typeface="Arial"/>
              <a:buNone/>
            </a:pPr>
            <a:r>
              <a:rPr b="1" lang="en-US" sz="4000">
                <a:latin typeface="Calibri"/>
                <a:ea typeface="Calibri"/>
                <a:cs typeface="Calibri"/>
                <a:sym typeface="Calibri"/>
              </a:rPr>
              <a:t>Name Game</a:t>
            </a:r>
          </a:p>
          <a:p>
            <a:pPr indent="0" lvl="0" marL="0" marR="0" rtl="0" algn="l">
              <a:lnSpc>
                <a:spcPct val="90000"/>
              </a:lnSpc>
              <a:spcBef>
                <a:spcPts val="1000"/>
              </a:spcBef>
              <a:buClr>
                <a:schemeClr val="dk1"/>
              </a:buClr>
              <a:buSzPct val="25000"/>
              <a:buFont typeface="Arial"/>
              <a:buNone/>
            </a:pPr>
            <a:r>
              <a:rPr lang="en-US" sz="4000">
                <a:latin typeface="Calibri"/>
                <a:ea typeface="Calibri"/>
                <a:cs typeface="Calibri"/>
                <a:sym typeface="Calibri"/>
              </a:rPr>
              <a:t>-Choose a public health word, phrase, idea etc. that starts with the same letter as your first name.</a:t>
            </a:r>
          </a:p>
          <a:p>
            <a:pPr indent="0" lvl="0" marL="0" marR="0" rtl="0" algn="l">
              <a:lnSpc>
                <a:spcPct val="90000"/>
              </a:lnSpc>
              <a:spcBef>
                <a:spcPts val="1000"/>
              </a:spcBef>
              <a:buClr>
                <a:schemeClr val="dk1"/>
              </a:buClr>
              <a:buSzPct val="25000"/>
              <a:buFont typeface="Arial"/>
              <a:buNone/>
            </a:pPr>
            <a:r>
              <a:rPr lang="en-US" sz="4000">
                <a:latin typeface="Calibri"/>
                <a:ea typeface="Calibri"/>
                <a:cs typeface="Calibri"/>
                <a:sym typeface="Calibri"/>
              </a:rPr>
              <a:t>(ex. sanitation sally)</a:t>
            </a:r>
          </a:p>
          <a:p>
            <a:pPr indent="0" lvl="0" marL="0" marR="0" rtl="0" algn="l">
              <a:lnSpc>
                <a:spcPct val="90000"/>
              </a:lnSpc>
              <a:spcBef>
                <a:spcPts val="1000"/>
              </a:spcBef>
              <a:buClr>
                <a:schemeClr val="dk1"/>
              </a:buClr>
              <a:buSzPct val="25000"/>
              <a:buFont typeface="Arial"/>
              <a:buNone/>
            </a:pPr>
            <a:r>
              <a:t/>
            </a:r>
            <a:endParaRPr sz="4000">
              <a:solidFill>
                <a:srgbClr val="A17D06"/>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415600" y="593366"/>
            <a:ext cx="11360700" cy="817500"/>
          </a:xfrm>
          <a:prstGeom prst="rect">
            <a:avLst/>
          </a:prstGeom>
          <a:solidFill>
            <a:schemeClr val="lt2"/>
          </a:solidFill>
          <a:ln>
            <a:noFill/>
          </a:ln>
        </p:spPr>
        <p:txBody>
          <a:bodyPr anchorCtr="0" anchor="ctr" bIns="45700" lIns="91425" rIns="91425" tIns="45700">
            <a:noAutofit/>
          </a:bodyPr>
          <a:lstStyle/>
          <a:p>
            <a:pPr indent="0" lvl="0" marL="0" marR="0" rtl="0" algn="ctr">
              <a:lnSpc>
                <a:spcPct val="90000"/>
              </a:lnSpc>
              <a:spcBef>
                <a:spcPts val="0"/>
              </a:spcBef>
              <a:buClr>
                <a:schemeClr val="dk1"/>
              </a:buClr>
              <a:buSzPct val="25000"/>
              <a:buFont typeface="Calibri"/>
              <a:buNone/>
            </a:pPr>
            <a:r>
              <a:rPr b="1" lang="en-US" sz="4400">
                <a:solidFill>
                  <a:srgbClr val="FFFFFF"/>
                </a:solidFill>
                <a:latin typeface="Calibri"/>
                <a:ea typeface="Calibri"/>
                <a:cs typeface="Calibri"/>
                <a:sym typeface="Calibri"/>
              </a:rPr>
              <a:t>HOUSEKEEPING</a:t>
            </a:r>
          </a:p>
        </p:txBody>
      </p:sp>
      <p:sp>
        <p:nvSpPr>
          <p:cNvPr id="85" name="Shape 85"/>
          <p:cNvSpPr txBox="1"/>
          <p:nvPr>
            <p:ph idx="1" type="body"/>
          </p:nvPr>
        </p:nvSpPr>
        <p:spPr>
          <a:xfrm>
            <a:off x="415600" y="1562133"/>
            <a:ext cx="11360700" cy="4529700"/>
          </a:xfrm>
          <a:prstGeom prst="rect">
            <a:avLst/>
          </a:prstGeom>
          <a:noFill/>
          <a:ln>
            <a:noFill/>
          </a:ln>
        </p:spPr>
        <p:txBody>
          <a:bodyPr anchorCtr="0" anchor="t" bIns="45700" lIns="91425" rIns="91425" tIns="45700">
            <a:noAutofit/>
          </a:bodyPr>
          <a:lstStyle/>
          <a:p>
            <a:pPr indent="-508000" lvl="0" marL="914400" marR="0" rtl="0" algn="l">
              <a:lnSpc>
                <a:spcPct val="90000"/>
              </a:lnSpc>
              <a:spcBef>
                <a:spcPts val="1000"/>
              </a:spcBef>
              <a:buClr>
                <a:srgbClr val="000000"/>
              </a:buClr>
              <a:buSzPct val="100000"/>
              <a:buFont typeface="Calibri"/>
              <a:buAutoNum type="arabicPeriod"/>
            </a:pPr>
            <a:r>
              <a:rPr lang="en-US" sz="4400">
                <a:solidFill>
                  <a:srgbClr val="000000"/>
                </a:solidFill>
                <a:latin typeface="Calibri"/>
                <a:ea typeface="Calibri"/>
                <a:cs typeface="Calibri"/>
                <a:sym typeface="Calibri"/>
              </a:rPr>
              <a:t>Do we want T-shirts?</a:t>
            </a:r>
          </a:p>
          <a:p>
            <a:pPr indent="-508000" lvl="0" marL="914400" marR="0" rtl="0" algn="l">
              <a:lnSpc>
                <a:spcPct val="90000"/>
              </a:lnSpc>
              <a:spcBef>
                <a:spcPts val="1000"/>
              </a:spcBef>
              <a:buClr>
                <a:srgbClr val="000000"/>
              </a:buClr>
              <a:buSzPct val="100000"/>
              <a:buFont typeface="Calibri"/>
              <a:buAutoNum type="arabicPeriod"/>
            </a:pPr>
            <a:r>
              <a:rPr lang="en-US" sz="4400">
                <a:solidFill>
                  <a:srgbClr val="000000"/>
                </a:solidFill>
                <a:latin typeface="Calibri"/>
                <a:ea typeface="Calibri"/>
                <a:cs typeface="Calibri"/>
                <a:sym typeface="Calibri"/>
              </a:rPr>
              <a:t>Groupme or FB for MPH students?</a:t>
            </a:r>
          </a:p>
          <a:p>
            <a:pPr indent="-508000" lvl="0" marL="914400" marR="0" rtl="0" algn="l">
              <a:lnSpc>
                <a:spcPct val="90000"/>
              </a:lnSpc>
              <a:spcBef>
                <a:spcPts val="1000"/>
              </a:spcBef>
              <a:buClr>
                <a:srgbClr val="000000"/>
              </a:buClr>
              <a:buSzPct val="100000"/>
              <a:buFont typeface="Calibri"/>
              <a:buAutoNum type="arabicPeriod"/>
            </a:pPr>
            <a:r>
              <a:rPr lang="en-US" sz="4400">
                <a:solidFill>
                  <a:srgbClr val="000000"/>
                </a:solidFill>
                <a:latin typeface="Calibri"/>
                <a:ea typeface="Calibri"/>
                <a:cs typeface="Calibri"/>
                <a:sym typeface="Calibri"/>
              </a:rPr>
              <a:t>Apply for volunteering grant- need a project</a:t>
            </a:r>
          </a:p>
          <a:p>
            <a:pPr indent="-508000" lvl="0" marL="914400" marR="0" rtl="0" algn="l">
              <a:lnSpc>
                <a:spcPct val="90000"/>
              </a:lnSpc>
              <a:spcBef>
                <a:spcPts val="1000"/>
              </a:spcBef>
              <a:buClr>
                <a:srgbClr val="000000"/>
              </a:buClr>
              <a:buSzPct val="100000"/>
              <a:buFont typeface="Calibri"/>
              <a:buAutoNum type="arabicPeriod"/>
            </a:pPr>
            <a:r>
              <a:rPr lang="en-US" sz="4400">
                <a:solidFill>
                  <a:srgbClr val="000000"/>
                </a:solidFill>
                <a:latin typeface="Calibri"/>
                <a:ea typeface="Calibri"/>
                <a:cs typeface="Calibri"/>
                <a:sym typeface="Calibri"/>
              </a:rPr>
              <a:t>Pick new social event! (mid-October)</a:t>
            </a:r>
          </a:p>
          <a:p>
            <a:pPr indent="-508000" lvl="0" marL="914400" marR="0" rtl="0" algn="l">
              <a:lnSpc>
                <a:spcPct val="90000"/>
              </a:lnSpc>
              <a:spcBef>
                <a:spcPts val="1000"/>
              </a:spcBef>
              <a:buClr>
                <a:srgbClr val="000000"/>
              </a:buClr>
              <a:buSzPct val="100000"/>
              <a:buFont typeface="Calibri"/>
              <a:buAutoNum type="arabicPeriod"/>
            </a:pPr>
            <a:r>
              <a:rPr lang="en-US" sz="4400">
                <a:solidFill>
                  <a:srgbClr val="000000"/>
                </a:solidFill>
                <a:latin typeface="Calibri"/>
                <a:ea typeface="Calibri"/>
                <a:cs typeface="Calibri"/>
                <a:sym typeface="Calibri"/>
              </a:rPr>
              <a:t>Tobacco-free campus petition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9" name="Shape 89"/>
        <p:cNvGrpSpPr/>
        <p:nvPr/>
      </p:nvGrpSpPr>
      <p:grpSpPr>
        <a:xfrm>
          <a:off x="0" y="0"/>
          <a:ext cx="0" cy="0"/>
          <a:chOff x="0" y="0"/>
          <a:chExt cx="0" cy="0"/>
        </a:xfrm>
      </p:grpSpPr>
      <p:sp>
        <p:nvSpPr>
          <p:cNvPr id="90" name="Shape 90"/>
          <p:cNvSpPr txBox="1"/>
          <p:nvPr>
            <p:ph type="title"/>
          </p:nvPr>
        </p:nvSpPr>
        <p:spPr>
          <a:xfrm>
            <a:off x="523225" y="393466"/>
            <a:ext cx="11360700" cy="817500"/>
          </a:xfrm>
          <a:prstGeom prst="rect">
            <a:avLst/>
          </a:prstGeom>
          <a:solidFill>
            <a:schemeClr val="lt2"/>
          </a:solidFill>
          <a:ln>
            <a:noFill/>
          </a:ln>
        </p:spPr>
        <p:txBody>
          <a:bodyPr anchorCtr="0" anchor="ctr" bIns="45700" lIns="91425" rIns="91425" tIns="45700">
            <a:noAutofit/>
          </a:bodyPr>
          <a:lstStyle/>
          <a:p>
            <a:pPr indent="0" lvl="0" marL="0" marR="0" rtl="0" algn="ctr">
              <a:lnSpc>
                <a:spcPct val="90000"/>
              </a:lnSpc>
              <a:spcBef>
                <a:spcPts val="0"/>
              </a:spcBef>
              <a:buClr>
                <a:schemeClr val="dk1"/>
              </a:buClr>
              <a:buSzPct val="25000"/>
              <a:buFont typeface="Calibri"/>
              <a:buNone/>
            </a:pPr>
            <a:r>
              <a:rPr b="1" lang="en-US" sz="4400">
                <a:solidFill>
                  <a:srgbClr val="FFFFFF"/>
                </a:solidFill>
                <a:latin typeface="Calibri"/>
                <a:ea typeface="Calibri"/>
                <a:cs typeface="Calibri"/>
                <a:sym typeface="Calibri"/>
              </a:rPr>
              <a:t>TOBACCO-FREE CAMPUS?</a:t>
            </a:r>
          </a:p>
        </p:txBody>
      </p:sp>
      <p:sp>
        <p:nvSpPr>
          <p:cNvPr id="91" name="Shape 91"/>
          <p:cNvSpPr txBox="1"/>
          <p:nvPr>
            <p:ph idx="1" type="body"/>
          </p:nvPr>
        </p:nvSpPr>
        <p:spPr>
          <a:xfrm>
            <a:off x="415600" y="1562125"/>
            <a:ext cx="11532000" cy="5157600"/>
          </a:xfrm>
          <a:prstGeom prst="rect">
            <a:avLst/>
          </a:prstGeom>
          <a:noFill/>
          <a:ln>
            <a:noFill/>
          </a:ln>
        </p:spPr>
        <p:txBody>
          <a:bodyPr anchorCtr="0" anchor="t" bIns="45700" lIns="91425" rIns="91425" tIns="45700">
            <a:noAutofit/>
          </a:bodyPr>
          <a:lstStyle/>
          <a:p>
            <a:pPr lvl="0" rtl="0">
              <a:lnSpc>
                <a:spcPct val="80000"/>
              </a:lnSpc>
              <a:spcBef>
                <a:spcPts val="1000"/>
              </a:spcBef>
              <a:spcAft>
                <a:spcPts val="0"/>
              </a:spcAft>
              <a:buNone/>
            </a:pPr>
            <a:r>
              <a:rPr b="1" lang="en-US" sz="2000">
                <a:solidFill>
                  <a:srgbClr val="A17D06"/>
                </a:solidFill>
                <a:latin typeface="Calibri"/>
                <a:ea typeface="Calibri"/>
                <a:cs typeface="Calibri"/>
                <a:sym typeface="Calibri"/>
              </a:rPr>
              <a:t>Purdue University is exploring the option to become a tobacco-free campus. President Mitch Daniels, in collaboration with the Dean of the College of Pharmacy, want to gauge the student body’s point of view with the goal of demonstrating that the student body supports this initiative. They are reaching out to organizations to support the fight against tobacco and ultimately cancer, and other tobacco-related diseases.</a:t>
            </a:r>
          </a:p>
          <a:p>
            <a:pPr lvl="0" rtl="0">
              <a:lnSpc>
                <a:spcPct val="80000"/>
              </a:lnSpc>
              <a:spcBef>
                <a:spcPts val="1000"/>
              </a:spcBef>
              <a:spcAft>
                <a:spcPts val="0"/>
              </a:spcAft>
              <a:buNone/>
            </a:pPr>
            <a:r>
              <a:rPr b="1" lang="en-US" sz="2000">
                <a:solidFill>
                  <a:srgbClr val="000000"/>
                </a:solidFill>
                <a:latin typeface="Calibri"/>
                <a:ea typeface="Calibri"/>
                <a:cs typeface="Calibri"/>
                <a:sym typeface="Calibri"/>
              </a:rPr>
              <a:t>They argue we should support this because:</a:t>
            </a:r>
          </a:p>
          <a:p>
            <a:pPr lvl="0" rtl="0">
              <a:lnSpc>
                <a:spcPct val="80000"/>
              </a:lnSpc>
              <a:spcBef>
                <a:spcPts val="1000"/>
              </a:spcBef>
              <a:spcAft>
                <a:spcPts val="0"/>
              </a:spcAft>
              <a:buClr>
                <a:schemeClr val="dk1"/>
              </a:buClr>
              <a:buSzPct val="57894"/>
              <a:buFont typeface="Arial"/>
              <a:buNone/>
            </a:pPr>
            <a:r>
              <a:rPr b="1" lang="en-US" sz="1900">
                <a:solidFill>
                  <a:srgbClr val="000000"/>
                </a:solidFill>
                <a:latin typeface="Calibri"/>
                <a:ea typeface="Calibri"/>
                <a:cs typeface="Calibri"/>
                <a:sym typeface="Calibri"/>
              </a:rPr>
              <a:t>• Tobacco is the leading preventable cause of death in the state of Indiana, claiming 11,100 lives each year and costing the state nearly $3 billion annually in healthcare costs.</a:t>
            </a:r>
          </a:p>
          <a:p>
            <a:pPr lvl="0" rtl="0">
              <a:lnSpc>
                <a:spcPct val="80000"/>
              </a:lnSpc>
              <a:spcBef>
                <a:spcPts val="1000"/>
              </a:spcBef>
              <a:spcAft>
                <a:spcPts val="0"/>
              </a:spcAft>
              <a:buClr>
                <a:schemeClr val="dk1"/>
              </a:buClr>
              <a:buSzPct val="57894"/>
              <a:buFont typeface="Arial"/>
              <a:buNone/>
            </a:pPr>
            <a:r>
              <a:t/>
            </a:r>
            <a:endParaRPr b="1" sz="1900">
              <a:solidFill>
                <a:srgbClr val="000000"/>
              </a:solidFill>
              <a:latin typeface="Calibri"/>
              <a:ea typeface="Calibri"/>
              <a:cs typeface="Calibri"/>
              <a:sym typeface="Calibri"/>
            </a:endParaRPr>
          </a:p>
          <a:p>
            <a:pPr lvl="0" rtl="0">
              <a:lnSpc>
                <a:spcPct val="80000"/>
              </a:lnSpc>
              <a:spcBef>
                <a:spcPts val="1000"/>
              </a:spcBef>
              <a:spcAft>
                <a:spcPts val="0"/>
              </a:spcAft>
              <a:buNone/>
            </a:pPr>
            <a:r>
              <a:rPr b="1" lang="en-US" sz="2000">
                <a:solidFill>
                  <a:srgbClr val="A17D06"/>
                </a:solidFill>
                <a:latin typeface="Calibri"/>
                <a:ea typeface="Calibri"/>
                <a:cs typeface="Calibri"/>
                <a:sym typeface="Calibri"/>
              </a:rPr>
              <a:t>Our ultimate goal is to achieve the </a:t>
            </a:r>
            <a:r>
              <a:rPr b="1" i="1" lang="en-US" sz="2000">
                <a:solidFill>
                  <a:srgbClr val="A17D06"/>
                </a:solidFill>
                <a:latin typeface="Calibri"/>
                <a:ea typeface="Calibri"/>
                <a:cs typeface="Calibri"/>
                <a:sym typeface="Calibri"/>
              </a:rPr>
              <a:t>CEO Gold Standard </a:t>
            </a:r>
            <a:r>
              <a:rPr b="1" lang="en-US" sz="2000">
                <a:solidFill>
                  <a:srgbClr val="A17D06"/>
                </a:solidFill>
                <a:latin typeface="Calibri"/>
                <a:ea typeface="Calibri"/>
                <a:cs typeface="Calibri"/>
                <a:sym typeface="Calibri"/>
              </a:rPr>
              <a:t>(a workplace accreditation program that encourages and recognizes the commitment of organizations that take concrete actions to address cancer in their workplaces)</a:t>
            </a:r>
          </a:p>
          <a:p>
            <a:pPr lvl="0" rtl="0">
              <a:lnSpc>
                <a:spcPct val="80000"/>
              </a:lnSpc>
              <a:spcBef>
                <a:spcPts val="1000"/>
              </a:spcBef>
              <a:spcAft>
                <a:spcPts val="0"/>
              </a:spcAft>
              <a:buNone/>
            </a:pPr>
            <a:r>
              <a:rPr b="1" lang="en-US" sz="2100">
                <a:solidFill>
                  <a:srgbClr val="000000"/>
                </a:solidFill>
                <a:latin typeface="Calibri"/>
                <a:ea typeface="Calibri"/>
                <a:cs typeface="Calibri"/>
                <a:sym typeface="Calibri"/>
              </a:rPr>
              <a:t>*800 campuses across the nation have already become 100% tobacco-free!</a:t>
            </a:r>
          </a:p>
          <a:p>
            <a:pPr lvl="0" rtl="0">
              <a:lnSpc>
                <a:spcPct val="80000"/>
              </a:lnSpc>
              <a:spcBef>
                <a:spcPts val="1000"/>
              </a:spcBef>
              <a:spcAft>
                <a:spcPts val="0"/>
              </a:spcAft>
              <a:buNone/>
            </a:pPr>
            <a:r>
              <a:t/>
            </a:r>
            <a:endParaRPr b="1">
              <a:solidFill>
                <a:srgbClr val="A17D06"/>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5" name="Shape 95"/>
        <p:cNvGrpSpPr/>
        <p:nvPr/>
      </p:nvGrpSpPr>
      <p:grpSpPr>
        <a:xfrm>
          <a:off x="0" y="0"/>
          <a:ext cx="0" cy="0"/>
          <a:chOff x="0" y="0"/>
          <a:chExt cx="0" cy="0"/>
        </a:xfrm>
      </p:grpSpPr>
      <p:sp>
        <p:nvSpPr>
          <p:cNvPr id="96" name="Shape 96"/>
          <p:cNvSpPr txBox="1"/>
          <p:nvPr>
            <p:ph type="title"/>
          </p:nvPr>
        </p:nvSpPr>
        <p:spPr>
          <a:xfrm>
            <a:off x="415600" y="593366"/>
            <a:ext cx="11360700" cy="817500"/>
          </a:xfrm>
          <a:prstGeom prst="rect">
            <a:avLst/>
          </a:prstGeom>
          <a:solidFill>
            <a:schemeClr val="lt2"/>
          </a:solidFill>
          <a:ln>
            <a:noFill/>
          </a:ln>
        </p:spPr>
        <p:txBody>
          <a:bodyPr anchorCtr="0" anchor="ctr" bIns="45700" lIns="91425" rIns="91425" tIns="45700">
            <a:noAutofit/>
          </a:bodyPr>
          <a:lstStyle/>
          <a:p>
            <a:pPr indent="0" lvl="0" marL="0" marR="0" rtl="0" algn="ctr">
              <a:lnSpc>
                <a:spcPct val="90000"/>
              </a:lnSpc>
              <a:spcBef>
                <a:spcPts val="0"/>
              </a:spcBef>
              <a:buClr>
                <a:schemeClr val="dk1"/>
              </a:buClr>
              <a:buSzPct val="25000"/>
              <a:buFont typeface="Calibri"/>
              <a:buNone/>
            </a:pPr>
            <a:r>
              <a:rPr b="1" lang="en-US" sz="4400">
                <a:solidFill>
                  <a:srgbClr val="FFFFFF"/>
                </a:solidFill>
                <a:latin typeface="Calibri"/>
                <a:ea typeface="Calibri"/>
                <a:cs typeface="Calibri"/>
                <a:sym typeface="Calibri"/>
              </a:rPr>
              <a:t>SOCIAL MEDIA CAMPAIGN</a:t>
            </a:r>
          </a:p>
        </p:txBody>
      </p:sp>
      <p:sp>
        <p:nvSpPr>
          <p:cNvPr id="97" name="Shape 97"/>
          <p:cNvSpPr txBox="1"/>
          <p:nvPr>
            <p:ph idx="1" type="body"/>
          </p:nvPr>
        </p:nvSpPr>
        <p:spPr>
          <a:xfrm>
            <a:off x="415600" y="1562124"/>
            <a:ext cx="11455200" cy="4711500"/>
          </a:xfrm>
          <a:prstGeom prst="rect">
            <a:avLst/>
          </a:prstGeom>
          <a:noFill/>
          <a:ln>
            <a:noFill/>
          </a:ln>
        </p:spPr>
        <p:txBody>
          <a:bodyPr anchorCtr="0" anchor="t" bIns="45700" lIns="91425" rIns="91425" tIns="45700">
            <a:noAutofit/>
          </a:bodyPr>
          <a:lstStyle/>
          <a:p>
            <a:pPr lvl="0">
              <a:lnSpc>
                <a:spcPct val="90000"/>
              </a:lnSpc>
              <a:spcBef>
                <a:spcPts val="1000"/>
              </a:spcBef>
              <a:spcAft>
                <a:spcPts val="0"/>
              </a:spcAft>
              <a:buClr>
                <a:schemeClr val="dk1"/>
              </a:buClr>
              <a:buSzPct val="39285"/>
              <a:buFont typeface="Arial"/>
              <a:buNone/>
            </a:pPr>
            <a:r>
              <a:rPr lang="en-US" sz="2800">
                <a:solidFill>
                  <a:srgbClr val="ED7D31"/>
                </a:solidFill>
                <a:latin typeface="Calibri"/>
                <a:ea typeface="Calibri"/>
                <a:cs typeface="Calibri"/>
                <a:sym typeface="Calibri"/>
              </a:rPr>
              <a:t>National suicide prevention month– mental health</a:t>
            </a:r>
          </a:p>
          <a:p>
            <a:pPr lvl="0">
              <a:lnSpc>
                <a:spcPct val="90000"/>
              </a:lnSpc>
              <a:spcBef>
                <a:spcPts val="1000"/>
              </a:spcBef>
              <a:spcAft>
                <a:spcPts val="0"/>
              </a:spcAft>
              <a:buClr>
                <a:schemeClr val="dk1"/>
              </a:buClr>
              <a:buSzPct val="45833"/>
              <a:buFont typeface="Arial"/>
              <a:buNone/>
            </a:pPr>
            <a:r>
              <a:rPr lang="en-US">
                <a:solidFill>
                  <a:srgbClr val="ED7D31"/>
                </a:solidFill>
                <a:latin typeface="Calibri"/>
                <a:ea typeface="Calibri"/>
                <a:cs typeface="Calibri"/>
                <a:sym typeface="Calibri"/>
              </a:rPr>
              <a:t>Week 1 (9/19): </a:t>
            </a:r>
            <a:r>
              <a:rPr lang="en-US">
                <a:solidFill>
                  <a:srgbClr val="00B0F0"/>
                </a:solidFill>
                <a:latin typeface="Calibri"/>
                <a:ea typeface="Calibri"/>
                <a:cs typeface="Calibri"/>
                <a:sym typeface="Calibri"/>
              </a:rPr>
              <a:t>Tweet @PHSA </a:t>
            </a:r>
            <a:r>
              <a:rPr lang="en-US">
                <a:latin typeface="Calibri"/>
                <a:ea typeface="Calibri"/>
                <a:cs typeface="Calibri"/>
                <a:sym typeface="Calibri"/>
              </a:rPr>
              <a:t>a tip you use to help maintain a healthy mental state!</a:t>
            </a:r>
          </a:p>
          <a:p>
            <a:pPr lvl="0">
              <a:lnSpc>
                <a:spcPct val="90000"/>
              </a:lnSpc>
              <a:spcBef>
                <a:spcPts val="1000"/>
              </a:spcBef>
              <a:spcAft>
                <a:spcPts val="0"/>
              </a:spcAft>
              <a:buClr>
                <a:schemeClr val="dk1"/>
              </a:buClr>
              <a:buSzPct val="45833"/>
              <a:buFont typeface="Arial"/>
              <a:buNone/>
            </a:pPr>
            <a:r>
              <a:rPr lang="en-US">
                <a:solidFill>
                  <a:srgbClr val="ED7D31"/>
                </a:solidFill>
                <a:latin typeface="Calibri"/>
                <a:ea typeface="Calibri"/>
                <a:cs typeface="Calibri"/>
                <a:sym typeface="Calibri"/>
              </a:rPr>
              <a:t>Week 2 (9/26): </a:t>
            </a:r>
            <a:r>
              <a:rPr lang="en-US">
                <a:solidFill>
                  <a:srgbClr val="00B0F0"/>
                </a:solidFill>
                <a:latin typeface="Calibri"/>
                <a:ea typeface="Calibri"/>
                <a:cs typeface="Calibri"/>
                <a:sym typeface="Calibri"/>
              </a:rPr>
              <a:t>Post on the PHSA Facebook page </a:t>
            </a:r>
            <a:r>
              <a:rPr lang="en-US">
                <a:latin typeface="Calibri"/>
                <a:ea typeface="Calibri"/>
                <a:cs typeface="Calibri"/>
                <a:sym typeface="Calibri"/>
              </a:rPr>
              <a:t>a resource available for people struggling with suicidal thoughts.</a:t>
            </a:r>
          </a:p>
          <a:p>
            <a:pPr lvl="0">
              <a:lnSpc>
                <a:spcPct val="90000"/>
              </a:lnSpc>
              <a:spcBef>
                <a:spcPts val="1000"/>
              </a:spcBef>
              <a:spcAft>
                <a:spcPts val="0"/>
              </a:spcAft>
              <a:buClr>
                <a:schemeClr val="dk1"/>
              </a:buClr>
              <a:buSzPct val="45833"/>
              <a:buFont typeface="Arial"/>
              <a:buNone/>
            </a:pPr>
            <a:r>
              <a:rPr lang="en-US">
                <a:solidFill>
                  <a:srgbClr val="ED7D31"/>
                </a:solidFill>
                <a:latin typeface="Calibri"/>
                <a:ea typeface="Calibri"/>
                <a:cs typeface="Calibri"/>
                <a:sym typeface="Calibri"/>
              </a:rPr>
              <a:t>Week 3 (10/3): </a:t>
            </a:r>
            <a:r>
              <a:rPr lang="en-US">
                <a:solidFill>
                  <a:srgbClr val="00B0F0"/>
                </a:solidFill>
                <a:latin typeface="Calibri"/>
                <a:ea typeface="Calibri"/>
                <a:cs typeface="Calibri"/>
                <a:sym typeface="Calibri"/>
              </a:rPr>
              <a:t>Tweet @PHSA </a:t>
            </a:r>
            <a:r>
              <a:rPr lang="en-US">
                <a:latin typeface="Calibri"/>
                <a:ea typeface="Calibri"/>
                <a:cs typeface="Calibri"/>
                <a:sym typeface="Calibri"/>
              </a:rPr>
              <a:t>a suicide or mental health statistic.</a:t>
            </a:r>
          </a:p>
          <a:p>
            <a:pPr lvl="0" rtl="0">
              <a:lnSpc>
                <a:spcPct val="90000"/>
              </a:lnSpc>
              <a:spcBef>
                <a:spcPts val="1000"/>
              </a:spcBef>
              <a:spcAft>
                <a:spcPts val="0"/>
              </a:spcAft>
              <a:buClr>
                <a:schemeClr val="dk1"/>
              </a:buClr>
              <a:buSzPct val="45833"/>
              <a:buFont typeface="Arial"/>
              <a:buNone/>
            </a:pPr>
            <a:r>
              <a:rPr lang="en-US">
                <a:solidFill>
                  <a:srgbClr val="ED7D31"/>
                </a:solidFill>
                <a:latin typeface="Calibri"/>
                <a:ea typeface="Calibri"/>
                <a:cs typeface="Calibri"/>
                <a:sym typeface="Calibri"/>
              </a:rPr>
              <a:t>Week 4 (10/10): </a:t>
            </a:r>
            <a:r>
              <a:rPr lang="en-US">
                <a:latin typeface="Calibri"/>
                <a:ea typeface="Calibri"/>
                <a:cs typeface="Calibri"/>
                <a:sym typeface="Calibri"/>
              </a:rPr>
              <a:t>Your choice to </a:t>
            </a:r>
            <a:r>
              <a:rPr lang="en-US">
                <a:solidFill>
                  <a:srgbClr val="00B0F0"/>
                </a:solidFill>
                <a:latin typeface="Calibri"/>
                <a:ea typeface="Calibri"/>
                <a:cs typeface="Calibri"/>
                <a:sym typeface="Calibri"/>
              </a:rPr>
              <a:t>tweet, Instagram, post on Facebook, or blog </a:t>
            </a:r>
            <a:r>
              <a:rPr lang="en-US">
                <a:latin typeface="Calibri"/>
                <a:ea typeface="Calibri"/>
                <a:cs typeface="Calibri"/>
                <a:sym typeface="Calibri"/>
              </a:rPr>
              <a:t>anything related to mental health or suicide.</a:t>
            </a:r>
          </a:p>
          <a:p>
            <a:pPr lvl="0" rtl="0">
              <a:lnSpc>
                <a:spcPct val="90000"/>
              </a:lnSpc>
              <a:spcBef>
                <a:spcPts val="1000"/>
              </a:spcBef>
              <a:spcAft>
                <a:spcPts val="0"/>
              </a:spcAft>
              <a:buClr>
                <a:schemeClr val="dk1"/>
              </a:buClr>
              <a:buSzPct val="39285"/>
              <a:buFont typeface="Arial"/>
              <a:buNone/>
            </a:pPr>
            <a:r>
              <a:rPr lang="en-US" sz="2800">
                <a:latin typeface="Arial"/>
                <a:ea typeface="Arial"/>
                <a:cs typeface="Arial"/>
                <a:sym typeface="Arial"/>
              </a:rPr>
              <a:t>												</a:t>
            </a:r>
            <a:r>
              <a:rPr b="1" lang="en-US" sz="3000">
                <a:solidFill>
                  <a:srgbClr val="00B0F0"/>
                </a:solidFill>
                <a:latin typeface="Arial"/>
                <a:ea typeface="Arial"/>
                <a:cs typeface="Arial"/>
                <a:sym typeface="Arial"/>
              </a:rPr>
              <a:t>September 19th- October 15th</a:t>
            </a:r>
          </a:p>
        </p:txBody>
      </p:sp>
      <p:pic>
        <p:nvPicPr>
          <p:cNvPr id="98" name="Shape 98"/>
          <p:cNvPicPr preferRelativeResize="0"/>
          <p:nvPr>
            <p:ph idx="1" type="body"/>
          </p:nvPr>
        </p:nvPicPr>
        <p:blipFill rotWithShape="1">
          <a:blip r:embed="rId3">
            <a:alphaModFix/>
          </a:blip>
          <a:srcRect b="0" l="0" r="0" t="0"/>
          <a:stretch/>
        </p:blipFill>
        <p:spPr>
          <a:xfrm>
            <a:off x="578075" y="5165875"/>
            <a:ext cx="882600" cy="786900"/>
          </a:xfrm>
          <a:prstGeom prst="rect">
            <a:avLst/>
          </a:prstGeom>
          <a:noFill/>
          <a:ln>
            <a:noFill/>
          </a:ln>
        </p:spPr>
      </p:pic>
      <p:pic>
        <p:nvPicPr>
          <p:cNvPr id="99" name="Shape 99"/>
          <p:cNvPicPr preferRelativeResize="0"/>
          <p:nvPr/>
        </p:nvPicPr>
        <p:blipFill rotWithShape="1">
          <a:blip r:embed="rId4">
            <a:alphaModFix/>
          </a:blip>
          <a:srcRect b="0" l="0" r="0" t="0"/>
          <a:stretch/>
        </p:blipFill>
        <p:spPr>
          <a:xfrm>
            <a:off x="2084829" y="5158385"/>
            <a:ext cx="801900" cy="801900"/>
          </a:xfrm>
          <a:prstGeom prst="rect">
            <a:avLst/>
          </a:prstGeom>
          <a:noFill/>
          <a:ln>
            <a:noFill/>
          </a:ln>
        </p:spPr>
      </p:pic>
      <p:pic>
        <p:nvPicPr>
          <p:cNvPr id="100" name="Shape 100"/>
          <p:cNvPicPr preferRelativeResize="0"/>
          <p:nvPr/>
        </p:nvPicPr>
        <p:blipFill rotWithShape="1">
          <a:blip r:embed="rId5">
            <a:alphaModFix/>
          </a:blip>
          <a:srcRect b="0" l="0" r="0" t="0"/>
          <a:stretch/>
        </p:blipFill>
        <p:spPr>
          <a:xfrm>
            <a:off x="3510875" y="5158375"/>
            <a:ext cx="801900" cy="801900"/>
          </a:xfrm>
          <a:prstGeom prst="rect">
            <a:avLst/>
          </a:prstGeom>
          <a:noFill/>
          <a:ln>
            <a:noFill/>
          </a:ln>
        </p:spPr>
      </p:pic>
      <p:pic>
        <p:nvPicPr>
          <p:cNvPr id="101" name="Shape 101"/>
          <p:cNvPicPr preferRelativeResize="0"/>
          <p:nvPr/>
        </p:nvPicPr>
        <p:blipFill>
          <a:blip r:embed="rId6">
            <a:alphaModFix/>
          </a:blip>
          <a:stretch>
            <a:fillRect/>
          </a:stretch>
        </p:blipFill>
        <p:spPr>
          <a:xfrm>
            <a:off x="4561350" y="5089123"/>
            <a:ext cx="1020375" cy="10071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5" name="Shape 105"/>
        <p:cNvGrpSpPr/>
        <p:nvPr/>
      </p:nvGrpSpPr>
      <p:grpSpPr>
        <a:xfrm>
          <a:off x="0" y="0"/>
          <a:ext cx="0" cy="0"/>
          <a:chOff x="0" y="0"/>
          <a:chExt cx="0" cy="0"/>
        </a:xfrm>
      </p:grpSpPr>
      <p:sp>
        <p:nvSpPr>
          <p:cNvPr id="106" name="Shape 106"/>
          <p:cNvSpPr txBox="1"/>
          <p:nvPr>
            <p:ph type="title"/>
          </p:nvPr>
        </p:nvSpPr>
        <p:spPr>
          <a:xfrm>
            <a:off x="415600" y="593366"/>
            <a:ext cx="11360700" cy="817500"/>
          </a:xfrm>
          <a:prstGeom prst="rect">
            <a:avLst/>
          </a:prstGeom>
        </p:spPr>
        <p:txBody>
          <a:bodyPr anchorCtr="0" anchor="t" bIns="121900" lIns="121900" rIns="121900" tIns="121900">
            <a:noAutofit/>
          </a:bodyPr>
          <a:lstStyle/>
          <a:p>
            <a:pPr lvl="0">
              <a:spcBef>
                <a:spcPts val="0"/>
              </a:spcBef>
              <a:buNone/>
            </a:pPr>
            <a:r>
              <a:t/>
            </a:r>
            <a:endParaRPr/>
          </a:p>
        </p:txBody>
      </p:sp>
      <p:sp>
        <p:nvSpPr>
          <p:cNvPr id="107" name="Shape 107"/>
          <p:cNvSpPr txBox="1"/>
          <p:nvPr>
            <p:ph idx="1" type="body"/>
          </p:nvPr>
        </p:nvSpPr>
        <p:spPr>
          <a:xfrm>
            <a:off x="415600" y="1562133"/>
            <a:ext cx="11360700" cy="4529700"/>
          </a:xfrm>
          <a:prstGeom prst="rect">
            <a:avLst/>
          </a:prstGeom>
        </p:spPr>
        <p:txBody>
          <a:bodyPr anchorCtr="0" anchor="t" bIns="121900" lIns="121900" rIns="121900" tIns="121900">
            <a:noAutofit/>
          </a:bodyPr>
          <a:lstStyle/>
          <a:p>
            <a:pPr lvl="0">
              <a:spcBef>
                <a:spcPts val="0"/>
              </a:spcBef>
              <a:buNone/>
            </a:pPr>
            <a:r>
              <a:t/>
            </a:r>
            <a:endParaRPr/>
          </a:p>
        </p:txBody>
      </p:sp>
      <p:pic>
        <p:nvPicPr>
          <p:cNvPr id="108" name="Shape 108"/>
          <p:cNvPicPr preferRelativeResize="0"/>
          <p:nvPr/>
        </p:nvPicPr>
        <p:blipFill>
          <a:blip r:embed="rId3">
            <a:alphaModFix/>
          </a:blip>
          <a:stretch>
            <a:fillRect/>
          </a:stretch>
        </p:blipFill>
        <p:spPr>
          <a:xfrm>
            <a:off x="318987" y="317649"/>
            <a:ext cx="11553925" cy="59344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415600" y="593366"/>
            <a:ext cx="11360700" cy="817500"/>
          </a:xfrm>
          <a:prstGeom prst="rect">
            <a:avLst/>
          </a:prstGeom>
          <a:solidFill>
            <a:schemeClr val="lt2"/>
          </a:solid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t/>
            </a:r>
            <a:endParaRPr sz="4400">
              <a:solidFill>
                <a:srgbClr val="FFFFFF"/>
              </a:solidFill>
              <a:latin typeface="Calibri"/>
              <a:ea typeface="Calibri"/>
              <a:cs typeface="Calibri"/>
              <a:sym typeface="Calibri"/>
            </a:endParaRPr>
          </a:p>
          <a:p>
            <a:pPr indent="0" lvl="0" marL="0" marR="0" rtl="0" algn="ctr">
              <a:lnSpc>
                <a:spcPct val="90000"/>
              </a:lnSpc>
              <a:spcBef>
                <a:spcPts val="0"/>
              </a:spcBef>
              <a:buClr>
                <a:schemeClr val="dk1"/>
              </a:buClr>
              <a:buSzPct val="25000"/>
              <a:buFont typeface="Calibri"/>
              <a:buNone/>
            </a:pPr>
            <a:r>
              <a:rPr b="1" lang="en-US" sz="4400">
                <a:solidFill>
                  <a:srgbClr val="FFFFFF"/>
                </a:solidFill>
                <a:latin typeface="Calibri"/>
                <a:ea typeface="Calibri"/>
                <a:cs typeface="Calibri"/>
                <a:sym typeface="Calibri"/>
              </a:rPr>
              <a:t>UPCOMING EVENTS</a:t>
            </a:r>
            <a:br>
              <a:rPr b="0" i="0" lang="en-US" sz="4400" u="none" cap="none" strike="noStrike">
                <a:solidFill>
                  <a:schemeClr val="dk1"/>
                </a:solidFill>
                <a:latin typeface="Calibri"/>
                <a:ea typeface="Calibri"/>
                <a:cs typeface="Calibri"/>
                <a:sym typeface="Calibri"/>
              </a:rPr>
            </a:br>
          </a:p>
        </p:txBody>
      </p:sp>
      <p:sp>
        <p:nvSpPr>
          <p:cNvPr id="114" name="Shape 114"/>
          <p:cNvSpPr txBox="1"/>
          <p:nvPr>
            <p:ph idx="1" type="body"/>
          </p:nvPr>
        </p:nvSpPr>
        <p:spPr>
          <a:xfrm>
            <a:off x="415600" y="1562133"/>
            <a:ext cx="11360700" cy="4529700"/>
          </a:xfrm>
          <a:prstGeom prst="rect">
            <a:avLst/>
          </a:prstGeom>
          <a:noFill/>
          <a:ln>
            <a:noFill/>
          </a:ln>
        </p:spPr>
        <p:txBody>
          <a:bodyPr anchorCtr="0" anchor="t" bIns="45700" lIns="91425" rIns="91425" tIns="45700">
            <a:noAutofit/>
          </a:bodyPr>
          <a:lstStyle/>
          <a:p>
            <a:pPr indent="-419100" lvl="0" marL="457200">
              <a:lnSpc>
                <a:spcPct val="90000"/>
              </a:lnSpc>
              <a:spcBef>
                <a:spcPts val="1000"/>
              </a:spcBef>
              <a:buSzPct val="100000"/>
              <a:buFont typeface="Calibri"/>
            </a:pPr>
            <a:r>
              <a:rPr b="1" lang="en-US" sz="3000">
                <a:latin typeface="Calibri"/>
                <a:ea typeface="Calibri"/>
                <a:cs typeface="Calibri"/>
                <a:sym typeface="Calibri"/>
              </a:rPr>
              <a:t>CCO Presentation: Job Fairs</a:t>
            </a:r>
            <a:r>
              <a:rPr lang="en-US" sz="3000">
                <a:latin typeface="Calibri"/>
                <a:ea typeface="Calibri"/>
                <a:cs typeface="Calibri"/>
                <a:sym typeface="Calibri"/>
              </a:rPr>
              <a:t>- </a:t>
            </a:r>
            <a:r>
              <a:rPr b="1" lang="en-US" sz="3000">
                <a:solidFill>
                  <a:srgbClr val="A17D06"/>
                </a:solidFill>
                <a:latin typeface="Calibri"/>
                <a:ea typeface="Calibri"/>
                <a:cs typeface="Calibri"/>
                <a:sym typeface="Calibri"/>
              </a:rPr>
              <a:t>Wednesday, 9/28</a:t>
            </a:r>
            <a:r>
              <a:rPr lang="en-US" sz="3000">
                <a:latin typeface="Calibri"/>
                <a:ea typeface="Calibri"/>
                <a:cs typeface="Calibri"/>
                <a:sym typeface="Calibri"/>
              </a:rPr>
              <a:t> 1PM Location: ARMS 1103</a:t>
            </a:r>
          </a:p>
          <a:p>
            <a:pPr indent="-419100" lvl="0" marL="457200">
              <a:lnSpc>
                <a:spcPct val="90000"/>
              </a:lnSpc>
              <a:spcBef>
                <a:spcPts val="1000"/>
              </a:spcBef>
              <a:buSzPct val="100000"/>
              <a:buFont typeface="Calibri"/>
            </a:pPr>
            <a:r>
              <a:rPr b="1" lang="en-US" sz="3000">
                <a:latin typeface="Calibri"/>
                <a:ea typeface="Calibri"/>
                <a:cs typeface="Calibri"/>
                <a:sym typeface="Calibri"/>
              </a:rPr>
              <a:t>Walk to End Alzheimer's- </a:t>
            </a:r>
            <a:r>
              <a:rPr b="1" lang="en-US" sz="3000">
                <a:solidFill>
                  <a:srgbClr val="A17D06"/>
                </a:solidFill>
                <a:latin typeface="Calibri"/>
                <a:ea typeface="Calibri"/>
                <a:cs typeface="Calibri"/>
                <a:sym typeface="Calibri"/>
              </a:rPr>
              <a:t>Saturday, 10/1</a:t>
            </a:r>
            <a:r>
              <a:rPr lang="en-US" sz="3000">
                <a:latin typeface="Calibri"/>
                <a:ea typeface="Calibri"/>
                <a:cs typeface="Calibri"/>
                <a:sym typeface="Calibri"/>
              </a:rPr>
              <a:t>- 7am- 1:30pm </a:t>
            </a:r>
            <a:r>
              <a:rPr lang="en-US" sz="3000">
                <a:solidFill>
                  <a:srgbClr val="222222"/>
                </a:solidFill>
                <a:latin typeface="Calibri"/>
                <a:ea typeface="Calibri"/>
                <a:cs typeface="Calibri"/>
                <a:sym typeface="Calibri"/>
              </a:rPr>
              <a:t>Subaru of Indiana Automotive, 5500 State Road 38 East,  Lafayette, IN 47905</a:t>
            </a:r>
          </a:p>
          <a:p>
            <a:pPr indent="-419100" lvl="1" marL="914400">
              <a:lnSpc>
                <a:spcPct val="90000"/>
              </a:lnSpc>
              <a:spcBef>
                <a:spcPts val="1000"/>
              </a:spcBef>
              <a:buSzPct val="100000"/>
              <a:buFont typeface="Calibri"/>
            </a:pPr>
            <a:r>
              <a:rPr lang="en-US" sz="3000">
                <a:latin typeface="Calibri"/>
                <a:ea typeface="Calibri"/>
                <a:cs typeface="Calibri"/>
                <a:sym typeface="Calibri"/>
              </a:rPr>
              <a:t>Help in the kids zone</a:t>
            </a:r>
          </a:p>
          <a:p>
            <a:pPr indent="-419100" lvl="2" marL="1371600">
              <a:lnSpc>
                <a:spcPct val="90000"/>
              </a:lnSpc>
              <a:spcBef>
                <a:spcPts val="1000"/>
              </a:spcBef>
              <a:buSzPct val="100000"/>
              <a:buFont typeface="Calibri"/>
            </a:pPr>
            <a:r>
              <a:rPr lang="en-US" sz="3000">
                <a:latin typeface="Calibri"/>
                <a:ea typeface="Calibri"/>
                <a:cs typeface="Calibri"/>
                <a:sym typeface="Calibri"/>
              </a:rPr>
              <a:t>Face Painting, carnival games, helping plant forget-me-not flowers in honor of who they are walking for!</a:t>
            </a:r>
          </a:p>
          <a:p>
            <a:pPr indent="-419100" lvl="2" marL="1371600">
              <a:lnSpc>
                <a:spcPct val="90000"/>
              </a:lnSpc>
              <a:spcBef>
                <a:spcPts val="1000"/>
              </a:spcBef>
              <a:buSzPct val="100000"/>
              <a:buFont typeface="Calibri"/>
            </a:pPr>
            <a:r>
              <a:rPr lang="en-US" sz="3000">
                <a:latin typeface="Calibri"/>
                <a:ea typeface="Calibri"/>
                <a:cs typeface="Calibri"/>
                <a:sym typeface="Calibri"/>
              </a:rPr>
              <a:t>Come up with games to play!</a:t>
            </a:r>
          </a:p>
          <a:p>
            <a:pPr lvl="0" marR="0" rtl="0" algn="l">
              <a:lnSpc>
                <a:spcPct val="90000"/>
              </a:lnSpc>
              <a:spcBef>
                <a:spcPts val="1000"/>
              </a:spcBef>
              <a:spcAft>
                <a:spcPts val="2100"/>
              </a:spcAft>
              <a:buNone/>
            </a:pPr>
            <a:r>
              <a:t/>
            </a:r>
            <a:endParaRPr sz="2800">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15600" y="593366"/>
            <a:ext cx="11360700" cy="817500"/>
          </a:xfrm>
          <a:prstGeom prst="rect">
            <a:avLst/>
          </a:prstGeom>
          <a:solidFill>
            <a:schemeClr val="lt2"/>
          </a:solidFill>
          <a:ln>
            <a:noFill/>
          </a:ln>
        </p:spPr>
        <p:txBody>
          <a:bodyPr anchorCtr="0" anchor="ctr" bIns="45700" lIns="91425" rIns="91425" tIns="45700">
            <a:noAutofit/>
          </a:bodyPr>
          <a:lstStyle/>
          <a:p>
            <a:pPr indent="0" lvl="0" marL="0" marR="0" rtl="0" algn="l">
              <a:lnSpc>
                <a:spcPct val="90000"/>
              </a:lnSpc>
              <a:spcBef>
                <a:spcPts val="0"/>
              </a:spcBef>
              <a:buClr>
                <a:schemeClr val="dk1"/>
              </a:buClr>
              <a:buSzPct val="25000"/>
              <a:buFont typeface="Calibri"/>
              <a:buNone/>
            </a:pPr>
            <a:r>
              <a:t/>
            </a:r>
            <a:endParaRPr sz="4400">
              <a:solidFill>
                <a:srgbClr val="FFFFFF"/>
              </a:solidFill>
              <a:latin typeface="Calibri"/>
              <a:ea typeface="Calibri"/>
              <a:cs typeface="Calibri"/>
              <a:sym typeface="Calibri"/>
            </a:endParaRPr>
          </a:p>
          <a:p>
            <a:pPr indent="0" lvl="0" marL="0" marR="0" rtl="0" algn="ctr">
              <a:lnSpc>
                <a:spcPct val="90000"/>
              </a:lnSpc>
              <a:spcBef>
                <a:spcPts val="0"/>
              </a:spcBef>
              <a:buClr>
                <a:schemeClr val="dk1"/>
              </a:buClr>
              <a:buSzPct val="25000"/>
              <a:buFont typeface="Calibri"/>
              <a:buNone/>
            </a:pPr>
            <a:r>
              <a:rPr b="1" lang="en-US" sz="4400">
                <a:solidFill>
                  <a:srgbClr val="FFFFFF"/>
                </a:solidFill>
                <a:latin typeface="Calibri"/>
                <a:ea typeface="Calibri"/>
                <a:cs typeface="Calibri"/>
                <a:sym typeface="Calibri"/>
              </a:rPr>
              <a:t>UPCOMING EVENTS</a:t>
            </a:r>
            <a:br>
              <a:rPr b="0" i="0" lang="en-US" sz="4400" u="none" cap="none" strike="noStrike">
                <a:solidFill>
                  <a:schemeClr val="dk1"/>
                </a:solidFill>
                <a:latin typeface="Calibri"/>
                <a:ea typeface="Calibri"/>
                <a:cs typeface="Calibri"/>
                <a:sym typeface="Calibri"/>
              </a:rPr>
            </a:br>
          </a:p>
        </p:txBody>
      </p:sp>
      <p:sp>
        <p:nvSpPr>
          <p:cNvPr id="120" name="Shape 120"/>
          <p:cNvSpPr txBox="1"/>
          <p:nvPr>
            <p:ph idx="1" type="body"/>
          </p:nvPr>
        </p:nvSpPr>
        <p:spPr>
          <a:xfrm>
            <a:off x="415600" y="1562133"/>
            <a:ext cx="11360700" cy="4529700"/>
          </a:xfrm>
          <a:prstGeom prst="rect">
            <a:avLst/>
          </a:prstGeom>
          <a:noFill/>
          <a:ln>
            <a:noFill/>
          </a:ln>
        </p:spPr>
        <p:txBody>
          <a:bodyPr anchorCtr="0" anchor="t" bIns="45700" lIns="91425" rIns="91425" tIns="45700">
            <a:noAutofit/>
          </a:bodyPr>
          <a:lstStyle/>
          <a:p>
            <a:pPr indent="-419100" lvl="0" marL="457200" rtl="0">
              <a:lnSpc>
                <a:spcPct val="90000"/>
              </a:lnSpc>
              <a:spcBef>
                <a:spcPts val="1000"/>
              </a:spcBef>
              <a:buSzPct val="100000"/>
              <a:buFont typeface="Calibri"/>
            </a:pPr>
            <a:r>
              <a:rPr b="1" lang="en-US" sz="3000">
                <a:solidFill>
                  <a:srgbClr val="222222"/>
                </a:solidFill>
                <a:latin typeface="Calibri"/>
                <a:ea typeface="Calibri"/>
                <a:cs typeface="Calibri"/>
                <a:sym typeface="Calibri"/>
              </a:rPr>
              <a:t>Lafayette YWCA</a:t>
            </a:r>
          </a:p>
          <a:p>
            <a:pPr indent="-419100" lvl="1" marL="914400" rtl="0">
              <a:lnSpc>
                <a:spcPct val="90000"/>
              </a:lnSpc>
              <a:spcBef>
                <a:spcPts val="1000"/>
              </a:spcBef>
              <a:buSzPct val="100000"/>
              <a:buFont typeface="Calibri"/>
            </a:pPr>
            <a:r>
              <a:rPr lang="en-US" sz="3000">
                <a:solidFill>
                  <a:srgbClr val="A17D06"/>
                </a:solidFill>
                <a:latin typeface="Calibri"/>
                <a:ea typeface="Calibri"/>
                <a:cs typeface="Calibri"/>
                <a:sym typeface="Calibri"/>
              </a:rPr>
              <a:t>Every Tuesday &amp; Thursday- Tutoring 6-7:30PM</a:t>
            </a:r>
          </a:p>
          <a:p>
            <a:pPr indent="-419100" lvl="1" marL="914400" rtl="0">
              <a:lnSpc>
                <a:spcPct val="90000"/>
              </a:lnSpc>
              <a:spcBef>
                <a:spcPts val="1000"/>
              </a:spcBef>
              <a:buClr>
                <a:srgbClr val="222222"/>
              </a:buClr>
              <a:buSzPct val="100000"/>
              <a:buFont typeface="Calibri"/>
            </a:pPr>
            <a:r>
              <a:rPr lang="en-US" sz="3000">
                <a:solidFill>
                  <a:srgbClr val="222222"/>
                </a:solidFill>
                <a:latin typeface="Calibri"/>
                <a:ea typeface="Calibri"/>
                <a:cs typeface="Calibri"/>
                <a:sym typeface="Calibri"/>
              </a:rPr>
              <a:t>Child Care: M-F 6-7:30PM</a:t>
            </a:r>
          </a:p>
          <a:p>
            <a:pPr indent="-419100" lvl="1" marL="914400" rtl="0">
              <a:lnSpc>
                <a:spcPct val="90000"/>
              </a:lnSpc>
              <a:spcBef>
                <a:spcPts val="1000"/>
              </a:spcBef>
              <a:buClr>
                <a:srgbClr val="A17D06"/>
              </a:buClr>
              <a:buSzPct val="100000"/>
              <a:buFont typeface="Calibri"/>
            </a:pPr>
            <a:r>
              <a:rPr lang="en-US" sz="3000">
                <a:solidFill>
                  <a:srgbClr val="A17D06"/>
                </a:solidFill>
                <a:latin typeface="Calibri"/>
                <a:ea typeface="Calibri"/>
                <a:cs typeface="Calibri"/>
                <a:sym typeface="Calibri"/>
              </a:rPr>
              <a:t>Group projects: cleaning, sorting donations, etc. always needed</a:t>
            </a:r>
          </a:p>
          <a:p>
            <a:pPr indent="-419100" lvl="1" marL="914400" rtl="0">
              <a:lnSpc>
                <a:spcPct val="90000"/>
              </a:lnSpc>
              <a:spcBef>
                <a:spcPts val="1000"/>
              </a:spcBef>
              <a:buClr>
                <a:srgbClr val="000000"/>
              </a:buClr>
              <a:buSzPct val="100000"/>
              <a:buFont typeface="Calibri"/>
            </a:pPr>
            <a:r>
              <a:rPr lang="en-US" sz="3000">
                <a:solidFill>
                  <a:srgbClr val="000000"/>
                </a:solidFill>
                <a:latin typeface="Calibri"/>
                <a:ea typeface="Calibri"/>
                <a:cs typeface="Calibri"/>
                <a:sym typeface="Calibri"/>
              </a:rPr>
              <a:t>Long Term: Domestic Violence Hotline</a:t>
            </a:r>
          </a:p>
          <a:p>
            <a:pPr indent="-419100" lvl="2" marL="1371600" rtl="0">
              <a:lnSpc>
                <a:spcPct val="90000"/>
              </a:lnSpc>
              <a:spcBef>
                <a:spcPts val="1000"/>
              </a:spcBef>
              <a:buClr>
                <a:srgbClr val="000000"/>
              </a:buClr>
              <a:buSzPct val="100000"/>
              <a:buFont typeface="Calibri"/>
            </a:pPr>
            <a:r>
              <a:rPr lang="en-US" sz="3000">
                <a:solidFill>
                  <a:srgbClr val="000000"/>
                </a:solidFill>
                <a:latin typeface="Calibri"/>
                <a:ea typeface="Calibri"/>
                <a:cs typeface="Calibri"/>
                <a:sym typeface="Calibri"/>
              </a:rPr>
              <a:t>Anytime of day</a:t>
            </a:r>
          </a:p>
          <a:p>
            <a:pPr indent="-419100" lvl="2" marL="1371600" rtl="0">
              <a:lnSpc>
                <a:spcPct val="90000"/>
              </a:lnSpc>
              <a:spcBef>
                <a:spcPts val="1000"/>
              </a:spcBef>
              <a:buClr>
                <a:srgbClr val="000000"/>
              </a:buClr>
              <a:buSzPct val="100000"/>
              <a:buFont typeface="Calibri"/>
            </a:pPr>
            <a:r>
              <a:rPr lang="en-US" sz="3000">
                <a:solidFill>
                  <a:srgbClr val="000000"/>
                </a:solidFill>
                <a:latin typeface="Calibri"/>
                <a:ea typeface="Calibri"/>
                <a:cs typeface="Calibri"/>
                <a:sym typeface="Calibri"/>
              </a:rPr>
              <a:t>Requires 20 hours of training (16hrs of shadowing)</a:t>
            </a:r>
          </a:p>
          <a:p>
            <a:pPr indent="0" lvl="0" marL="457200" rtl="0">
              <a:lnSpc>
                <a:spcPct val="90000"/>
              </a:lnSpc>
              <a:spcBef>
                <a:spcPts val="1000"/>
              </a:spcBef>
              <a:buNone/>
            </a:pPr>
            <a:r>
              <a:rPr b="1" lang="en-US" sz="3000">
                <a:solidFill>
                  <a:srgbClr val="A17D06"/>
                </a:solidFill>
                <a:latin typeface="Calibri"/>
                <a:ea typeface="Calibri"/>
                <a:cs typeface="Calibri"/>
                <a:sym typeface="Calibri"/>
              </a:rPr>
              <a:t>Contact Becky: </a:t>
            </a:r>
            <a:r>
              <a:rPr b="1" lang="en-US" sz="3000" u="sng">
                <a:solidFill>
                  <a:srgbClr val="A17D06"/>
                </a:solidFill>
                <a:latin typeface="Calibri"/>
                <a:ea typeface="Calibri"/>
                <a:cs typeface="Calibri"/>
                <a:sym typeface="Calibri"/>
                <a:hlinkClick r:id="rId3"/>
              </a:rPr>
              <a:t>rwellner@ywcalafayette.org</a:t>
            </a:r>
            <a:r>
              <a:rPr b="1" lang="en-US" sz="3000">
                <a:solidFill>
                  <a:srgbClr val="A17D06"/>
                </a:solidFill>
                <a:latin typeface="Calibri"/>
                <a:ea typeface="Calibri"/>
                <a:cs typeface="Calibri"/>
                <a:sym typeface="Calibri"/>
              </a:rPr>
              <a:t> if interested!</a:t>
            </a:r>
          </a:p>
          <a:p>
            <a:pPr lvl="0" marR="0" rtl="0" algn="l">
              <a:lnSpc>
                <a:spcPct val="90000"/>
              </a:lnSpc>
              <a:spcBef>
                <a:spcPts val="1000"/>
              </a:spcBef>
              <a:spcAft>
                <a:spcPts val="2100"/>
              </a:spcAft>
              <a:buNone/>
            </a:pPr>
            <a:r>
              <a:t/>
            </a:r>
            <a:endParaRPr sz="28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