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Old Standard TT"/>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OldStandardTT-bold.fntdata"/><Relationship Id="rId10" Type="http://schemas.openxmlformats.org/officeDocument/2006/relationships/slide" Target="slides/slide6.xml"/><Relationship Id="rId21" Type="http://schemas.openxmlformats.org/officeDocument/2006/relationships/font" Target="fonts/OldStandardTT-regular.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ldStandardT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 name="Shape 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6" name="Shape 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87" name="Shape 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99" name="Shape 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33"/>
            <a:ext cx="12192000" cy="2282400"/>
          </a:xfrm>
          <a:prstGeom prst="rect">
            <a:avLst/>
          </a:prstGeom>
          <a:solidFill>
            <a:schemeClr val="lt2"/>
          </a:solidFill>
          <a:ln>
            <a:noFill/>
          </a:ln>
        </p:spPr>
        <p:txBody>
          <a:bodyPr anchorCtr="0" anchor="ctr" bIns="121900" lIns="121900" rIns="121900" tIns="121900">
            <a:noAutofit/>
          </a:bodyPr>
          <a:lstStyle/>
          <a:p>
            <a:pPr lvl="0">
              <a:spcBef>
                <a:spcPts val="0"/>
              </a:spcBef>
              <a:buNone/>
            </a:pPr>
            <a:r>
              <a:t/>
            </a:r>
            <a:endParaRPr/>
          </a:p>
        </p:txBody>
      </p:sp>
      <p:cxnSp>
        <p:nvCxnSpPr>
          <p:cNvPr id="11" name="Shape 11"/>
          <p:cNvCxnSpPr/>
          <p:nvPr/>
        </p:nvCxnSpPr>
        <p:spPr>
          <a:xfrm>
            <a:off x="855912" y="4796666"/>
            <a:ext cx="520500"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683600" y="2524400"/>
            <a:ext cx="10824900" cy="2030400"/>
          </a:xfrm>
          <a:prstGeom prst="rect">
            <a:avLst/>
          </a:prstGeom>
        </p:spPr>
        <p:txBody>
          <a:bodyPr anchorCtr="0" anchor="b" bIns="121900" lIns="121900" rIns="121900" tIns="121900"/>
          <a:lstStyle>
            <a:lvl1pPr lvl="0">
              <a:spcBef>
                <a:spcPts val="0"/>
              </a:spcBef>
              <a:buClr>
                <a:schemeClr val="accent1"/>
              </a:buClr>
              <a:buSzPct val="100000"/>
              <a:defRPr sz="5600">
                <a:solidFill>
                  <a:schemeClr val="accent1"/>
                </a:solidFill>
              </a:defRPr>
            </a:lvl1pPr>
            <a:lvl2pPr lvl="1">
              <a:spcBef>
                <a:spcPts val="0"/>
              </a:spcBef>
              <a:buClr>
                <a:schemeClr val="accent1"/>
              </a:buClr>
              <a:buSzPct val="100000"/>
              <a:defRPr sz="5600">
                <a:solidFill>
                  <a:schemeClr val="accent1"/>
                </a:solidFill>
              </a:defRPr>
            </a:lvl2pPr>
            <a:lvl3pPr lvl="2">
              <a:spcBef>
                <a:spcPts val="0"/>
              </a:spcBef>
              <a:buClr>
                <a:schemeClr val="accent1"/>
              </a:buClr>
              <a:buSzPct val="100000"/>
              <a:defRPr sz="5600">
                <a:solidFill>
                  <a:schemeClr val="accent1"/>
                </a:solidFill>
              </a:defRPr>
            </a:lvl3pPr>
            <a:lvl4pPr lvl="3">
              <a:spcBef>
                <a:spcPts val="0"/>
              </a:spcBef>
              <a:buClr>
                <a:schemeClr val="accent1"/>
              </a:buClr>
              <a:buSzPct val="100000"/>
              <a:defRPr sz="5600">
                <a:solidFill>
                  <a:schemeClr val="accent1"/>
                </a:solidFill>
              </a:defRPr>
            </a:lvl4pPr>
            <a:lvl5pPr lvl="4">
              <a:spcBef>
                <a:spcPts val="0"/>
              </a:spcBef>
              <a:buClr>
                <a:schemeClr val="accent1"/>
              </a:buClr>
              <a:buSzPct val="100000"/>
              <a:defRPr sz="5600">
                <a:solidFill>
                  <a:schemeClr val="accent1"/>
                </a:solidFill>
              </a:defRPr>
            </a:lvl5pPr>
            <a:lvl6pPr lvl="5">
              <a:spcBef>
                <a:spcPts val="0"/>
              </a:spcBef>
              <a:buClr>
                <a:schemeClr val="accent1"/>
              </a:buClr>
              <a:buSzPct val="100000"/>
              <a:defRPr sz="5600">
                <a:solidFill>
                  <a:schemeClr val="accent1"/>
                </a:solidFill>
              </a:defRPr>
            </a:lvl6pPr>
            <a:lvl7pPr lvl="6">
              <a:spcBef>
                <a:spcPts val="0"/>
              </a:spcBef>
              <a:buClr>
                <a:schemeClr val="accent1"/>
              </a:buClr>
              <a:buSzPct val="100000"/>
              <a:defRPr sz="5600">
                <a:solidFill>
                  <a:schemeClr val="accent1"/>
                </a:solidFill>
              </a:defRPr>
            </a:lvl7pPr>
            <a:lvl8pPr lvl="7">
              <a:spcBef>
                <a:spcPts val="0"/>
              </a:spcBef>
              <a:buClr>
                <a:schemeClr val="accent1"/>
              </a:buClr>
              <a:buSzPct val="100000"/>
              <a:defRPr sz="5600">
                <a:solidFill>
                  <a:schemeClr val="accent1"/>
                </a:solidFill>
              </a:defRPr>
            </a:lvl8pPr>
            <a:lvl9pPr lvl="8">
              <a:spcBef>
                <a:spcPts val="0"/>
              </a:spcBef>
              <a:buClr>
                <a:schemeClr val="accent1"/>
              </a:buClr>
              <a:buSzPct val="100000"/>
              <a:defRPr sz="5600">
                <a:solidFill>
                  <a:schemeClr val="accent1"/>
                </a:solidFill>
              </a:defRPr>
            </a:lvl9pPr>
          </a:lstStyle>
          <a:p/>
        </p:txBody>
      </p:sp>
      <p:sp>
        <p:nvSpPr>
          <p:cNvPr id="13" name="Shape 13"/>
          <p:cNvSpPr txBox="1"/>
          <p:nvPr>
            <p:ph idx="1" type="subTitle"/>
          </p:nvPr>
        </p:nvSpPr>
        <p:spPr>
          <a:xfrm>
            <a:off x="683600" y="5120852"/>
            <a:ext cx="10824900" cy="1050000"/>
          </a:xfrm>
          <a:prstGeom prst="rect">
            <a:avLst/>
          </a:prstGeom>
        </p:spPr>
        <p:txBody>
          <a:bodyPr anchorCtr="0" anchor="t" bIns="121900" lIns="121900" rIns="121900" tIns="121900"/>
          <a:lstStyle>
            <a:lvl1pPr lvl="0">
              <a:lnSpc>
                <a:spcPct val="100000"/>
              </a:lnSpc>
              <a:spcBef>
                <a:spcPts val="0"/>
              </a:spcBef>
              <a:spcAft>
                <a:spcPts val="0"/>
              </a:spcAft>
              <a:buClr>
                <a:schemeClr val="accent2"/>
              </a:buClr>
              <a:buSzPct val="100000"/>
              <a:buNone/>
              <a:defRPr sz="3200">
                <a:solidFill>
                  <a:schemeClr val="accent2"/>
                </a:solidFill>
              </a:defRPr>
            </a:lvl1pPr>
            <a:lvl2pPr lvl="1">
              <a:lnSpc>
                <a:spcPct val="100000"/>
              </a:lnSpc>
              <a:spcBef>
                <a:spcPts val="0"/>
              </a:spcBef>
              <a:spcAft>
                <a:spcPts val="0"/>
              </a:spcAft>
              <a:buClr>
                <a:schemeClr val="accent2"/>
              </a:buClr>
              <a:buSzPct val="100000"/>
              <a:buNone/>
              <a:defRPr sz="3200">
                <a:solidFill>
                  <a:schemeClr val="accent2"/>
                </a:solidFill>
              </a:defRPr>
            </a:lvl2pPr>
            <a:lvl3pPr lvl="2">
              <a:lnSpc>
                <a:spcPct val="100000"/>
              </a:lnSpc>
              <a:spcBef>
                <a:spcPts val="0"/>
              </a:spcBef>
              <a:spcAft>
                <a:spcPts val="0"/>
              </a:spcAft>
              <a:buClr>
                <a:schemeClr val="accent2"/>
              </a:buClr>
              <a:buSzPct val="100000"/>
              <a:buNone/>
              <a:defRPr sz="3200">
                <a:solidFill>
                  <a:schemeClr val="accent2"/>
                </a:solidFill>
              </a:defRPr>
            </a:lvl3pPr>
            <a:lvl4pPr lvl="3">
              <a:lnSpc>
                <a:spcPct val="100000"/>
              </a:lnSpc>
              <a:spcBef>
                <a:spcPts val="0"/>
              </a:spcBef>
              <a:spcAft>
                <a:spcPts val="0"/>
              </a:spcAft>
              <a:buClr>
                <a:schemeClr val="accent2"/>
              </a:buClr>
              <a:buSzPct val="100000"/>
              <a:buNone/>
              <a:defRPr sz="3200">
                <a:solidFill>
                  <a:schemeClr val="accent2"/>
                </a:solidFill>
              </a:defRPr>
            </a:lvl4pPr>
            <a:lvl5pPr lvl="4">
              <a:lnSpc>
                <a:spcPct val="100000"/>
              </a:lnSpc>
              <a:spcBef>
                <a:spcPts val="0"/>
              </a:spcBef>
              <a:spcAft>
                <a:spcPts val="0"/>
              </a:spcAft>
              <a:buClr>
                <a:schemeClr val="accent2"/>
              </a:buClr>
              <a:buSzPct val="100000"/>
              <a:buNone/>
              <a:defRPr sz="3200">
                <a:solidFill>
                  <a:schemeClr val="accent2"/>
                </a:solidFill>
              </a:defRPr>
            </a:lvl5pPr>
            <a:lvl6pPr lvl="5">
              <a:lnSpc>
                <a:spcPct val="100000"/>
              </a:lnSpc>
              <a:spcBef>
                <a:spcPts val="0"/>
              </a:spcBef>
              <a:spcAft>
                <a:spcPts val="0"/>
              </a:spcAft>
              <a:buClr>
                <a:schemeClr val="accent2"/>
              </a:buClr>
              <a:buSzPct val="100000"/>
              <a:buNone/>
              <a:defRPr sz="3200">
                <a:solidFill>
                  <a:schemeClr val="accent2"/>
                </a:solidFill>
              </a:defRPr>
            </a:lvl6pPr>
            <a:lvl7pPr lvl="6">
              <a:lnSpc>
                <a:spcPct val="100000"/>
              </a:lnSpc>
              <a:spcBef>
                <a:spcPts val="0"/>
              </a:spcBef>
              <a:spcAft>
                <a:spcPts val="0"/>
              </a:spcAft>
              <a:buClr>
                <a:schemeClr val="accent2"/>
              </a:buClr>
              <a:buSzPct val="100000"/>
              <a:buNone/>
              <a:defRPr sz="3200">
                <a:solidFill>
                  <a:schemeClr val="accent2"/>
                </a:solidFill>
              </a:defRPr>
            </a:lvl7pPr>
            <a:lvl8pPr lvl="7">
              <a:lnSpc>
                <a:spcPct val="100000"/>
              </a:lnSpc>
              <a:spcBef>
                <a:spcPts val="0"/>
              </a:spcBef>
              <a:spcAft>
                <a:spcPts val="0"/>
              </a:spcAft>
              <a:buClr>
                <a:schemeClr val="accent2"/>
              </a:buClr>
              <a:buSzPct val="100000"/>
              <a:buNone/>
              <a:defRPr sz="3200">
                <a:solidFill>
                  <a:schemeClr val="accent2"/>
                </a:solidFill>
              </a:defRPr>
            </a:lvl8pPr>
            <a:lvl9pPr lvl="8">
              <a:lnSpc>
                <a:spcPct val="100000"/>
              </a:lnSpc>
              <a:spcBef>
                <a:spcPts val="0"/>
              </a:spcBef>
              <a:spcAft>
                <a:spcPts val="0"/>
              </a:spcAft>
              <a:buClr>
                <a:schemeClr val="accent2"/>
              </a:buClr>
              <a:buSzPct val="100000"/>
              <a:buNone/>
              <a:defRPr sz="3200">
                <a:solidFill>
                  <a:schemeClr val="accent2"/>
                </a:solidFill>
              </a:defRPr>
            </a:lvl9pPr>
          </a:lstStyle>
          <a:p/>
        </p:txBody>
      </p:sp>
      <p:sp>
        <p:nvSpPr>
          <p:cNvPr id="14" name="Shape 14"/>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415600" y="1386200"/>
            <a:ext cx="11360700" cy="2808300"/>
          </a:xfrm>
          <a:prstGeom prst="rect">
            <a:avLst/>
          </a:prstGeom>
        </p:spPr>
        <p:txBody>
          <a:bodyPr anchorCtr="0" anchor="b" bIns="121900" lIns="121900" rIns="121900" tIns="121900"/>
          <a:lstStyle>
            <a:lvl1pPr lvl="0" algn="ctr">
              <a:spcBef>
                <a:spcPts val="0"/>
              </a:spcBef>
              <a:buSzPct val="100000"/>
              <a:defRPr b="1" sz="18700"/>
            </a:lvl1pPr>
            <a:lvl2pPr lvl="1" algn="ctr">
              <a:spcBef>
                <a:spcPts val="0"/>
              </a:spcBef>
              <a:buSzPct val="100000"/>
              <a:defRPr b="1" sz="18700"/>
            </a:lvl2pPr>
            <a:lvl3pPr lvl="2" algn="ctr">
              <a:spcBef>
                <a:spcPts val="0"/>
              </a:spcBef>
              <a:buSzPct val="100000"/>
              <a:defRPr b="1" sz="18700"/>
            </a:lvl3pPr>
            <a:lvl4pPr lvl="3" algn="ctr">
              <a:spcBef>
                <a:spcPts val="0"/>
              </a:spcBef>
              <a:buSzPct val="100000"/>
              <a:defRPr b="1" sz="18700"/>
            </a:lvl4pPr>
            <a:lvl5pPr lvl="4" algn="ctr">
              <a:spcBef>
                <a:spcPts val="0"/>
              </a:spcBef>
              <a:buSzPct val="100000"/>
              <a:defRPr b="1" sz="18700"/>
            </a:lvl5pPr>
            <a:lvl6pPr lvl="5" algn="ctr">
              <a:spcBef>
                <a:spcPts val="0"/>
              </a:spcBef>
              <a:buSzPct val="100000"/>
              <a:defRPr b="1" sz="18700"/>
            </a:lvl6pPr>
            <a:lvl7pPr lvl="6" algn="ctr">
              <a:spcBef>
                <a:spcPts val="0"/>
              </a:spcBef>
              <a:buSzPct val="100000"/>
              <a:defRPr b="1" sz="18700"/>
            </a:lvl7pPr>
            <a:lvl8pPr lvl="7" algn="ctr">
              <a:spcBef>
                <a:spcPts val="0"/>
              </a:spcBef>
              <a:buSzPct val="100000"/>
              <a:defRPr b="1" sz="18700"/>
            </a:lvl8pPr>
            <a:lvl9pPr lvl="8" algn="ctr">
              <a:spcBef>
                <a:spcPts val="0"/>
              </a:spcBef>
              <a:buSzPct val="100000"/>
              <a:defRPr b="1" sz="18700"/>
            </a:lvl9pPr>
          </a:lstStyle>
          <a:p/>
        </p:txBody>
      </p:sp>
      <p:sp>
        <p:nvSpPr>
          <p:cNvPr id="51" name="Shape 51"/>
          <p:cNvSpPr txBox="1"/>
          <p:nvPr>
            <p:ph idx="1" type="body"/>
          </p:nvPr>
        </p:nvSpPr>
        <p:spPr>
          <a:xfrm>
            <a:off x="415600" y="4304566"/>
            <a:ext cx="11360700" cy="1734300"/>
          </a:xfrm>
          <a:prstGeom prst="rect">
            <a:avLst/>
          </a:prstGeom>
        </p:spPr>
        <p:txBody>
          <a:bodyPr anchorCtr="0" anchor="t" bIns="121900" lIns="121900" rIns="121900" tIns="12190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5" name="Shape 55"/>
        <p:cNvGrpSpPr/>
        <p:nvPr/>
      </p:nvGrpSpPr>
      <p:grpSpPr>
        <a:xfrm>
          <a:off x="0" y="0"/>
          <a:ext cx="0" cy="0"/>
          <a:chOff x="0" y="0"/>
          <a:chExt cx="0" cy="0"/>
        </a:xfrm>
      </p:grpSpPr>
      <p:sp>
        <p:nvSpPr>
          <p:cNvPr id="56" name="Shape 56"/>
          <p:cNvSpPr txBox="1"/>
          <p:nvPr>
            <p:ph type="title"/>
          </p:nvPr>
        </p:nvSpPr>
        <p:spPr>
          <a:xfrm>
            <a:off x="838200" y="365125"/>
            <a:ext cx="10515600" cy="1325700"/>
          </a:xfrm>
          <a:prstGeom prst="rect">
            <a:avLst/>
          </a:prstGeom>
          <a:noFill/>
          <a:ln>
            <a:noFill/>
          </a:ln>
        </p:spPr>
        <p:txBody>
          <a:bodyPr anchorCtr="0" anchor="ctr" bIns="121900" lIns="121900" rIns="121900" tIns="121900"/>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7" name="Shape 57"/>
          <p:cNvSpPr txBox="1"/>
          <p:nvPr>
            <p:ph idx="1" type="body"/>
          </p:nvPr>
        </p:nvSpPr>
        <p:spPr>
          <a:xfrm>
            <a:off x="838200" y="1825625"/>
            <a:ext cx="10515600" cy="4351200"/>
          </a:xfrm>
          <a:prstGeom prst="rect">
            <a:avLst/>
          </a:prstGeom>
          <a:noFill/>
          <a:ln>
            <a:noFill/>
          </a:ln>
        </p:spPr>
        <p:txBody>
          <a:bodyPr anchorCtr="0" anchor="t" bIns="121900" lIns="121900" rIns="121900" tIns="121900"/>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855912" y="4796666"/>
            <a:ext cx="520500"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683600" y="2524400"/>
            <a:ext cx="10824900" cy="2030400"/>
          </a:xfrm>
          <a:prstGeom prst="rect">
            <a:avLst/>
          </a:prstGeom>
        </p:spPr>
        <p:txBody>
          <a:bodyPr anchorCtr="0" anchor="b" bIns="121900" lIns="121900" rIns="121900" tIns="121900"/>
          <a:lstStyle>
            <a:lvl1pPr lvl="0">
              <a:spcBef>
                <a:spcPts val="0"/>
              </a:spcBef>
              <a:buClr>
                <a:schemeClr val="accent1"/>
              </a:buClr>
              <a:buSzPct val="100000"/>
              <a:defRPr sz="8000">
                <a:solidFill>
                  <a:schemeClr val="accent1"/>
                </a:solidFill>
              </a:defRPr>
            </a:lvl1pPr>
            <a:lvl2pPr lvl="1">
              <a:spcBef>
                <a:spcPts val="0"/>
              </a:spcBef>
              <a:buClr>
                <a:schemeClr val="accent1"/>
              </a:buClr>
              <a:buSzPct val="100000"/>
              <a:defRPr sz="8000">
                <a:solidFill>
                  <a:schemeClr val="accent1"/>
                </a:solidFill>
              </a:defRPr>
            </a:lvl2pPr>
            <a:lvl3pPr lvl="2">
              <a:spcBef>
                <a:spcPts val="0"/>
              </a:spcBef>
              <a:buClr>
                <a:schemeClr val="accent1"/>
              </a:buClr>
              <a:buSzPct val="100000"/>
              <a:defRPr sz="8000">
                <a:solidFill>
                  <a:schemeClr val="accent1"/>
                </a:solidFill>
              </a:defRPr>
            </a:lvl3pPr>
            <a:lvl4pPr lvl="3">
              <a:spcBef>
                <a:spcPts val="0"/>
              </a:spcBef>
              <a:buClr>
                <a:schemeClr val="accent1"/>
              </a:buClr>
              <a:buSzPct val="100000"/>
              <a:defRPr sz="8000">
                <a:solidFill>
                  <a:schemeClr val="accent1"/>
                </a:solidFill>
              </a:defRPr>
            </a:lvl4pPr>
            <a:lvl5pPr lvl="4">
              <a:spcBef>
                <a:spcPts val="0"/>
              </a:spcBef>
              <a:buClr>
                <a:schemeClr val="accent1"/>
              </a:buClr>
              <a:buSzPct val="100000"/>
              <a:defRPr sz="8000">
                <a:solidFill>
                  <a:schemeClr val="accent1"/>
                </a:solidFill>
              </a:defRPr>
            </a:lvl5pPr>
            <a:lvl6pPr lvl="5">
              <a:spcBef>
                <a:spcPts val="0"/>
              </a:spcBef>
              <a:buClr>
                <a:schemeClr val="accent1"/>
              </a:buClr>
              <a:buSzPct val="100000"/>
              <a:defRPr sz="8000">
                <a:solidFill>
                  <a:schemeClr val="accent1"/>
                </a:solidFill>
              </a:defRPr>
            </a:lvl6pPr>
            <a:lvl7pPr lvl="6">
              <a:spcBef>
                <a:spcPts val="0"/>
              </a:spcBef>
              <a:buClr>
                <a:schemeClr val="accent1"/>
              </a:buClr>
              <a:buSzPct val="100000"/>
              <a:defRPr sz="8000">
                <a:solidFill>
                  <a:schemeClr val="accent1"/>
                </a:solidFill>
              </a:defRPr>
            </a:lvl7pPr>
            <a:lvl8pPr lvl="7">
              <a:spcBef>
                <a:spcPts val="0"/>
              </a:spcBef>
              <a:buClr>
                <a:schemeClr val="accent1"/>
              </a:buClr>
              <a:buSzPct val="100000"/>
              <a:defRPr sz="8000">
                <a:solidFill>
                  <a:schemeClr val="accent1"/>
                </a:solidFill>
              </a:defRPr>
            </a:lvl8pPr>
            <a:lvl9pPr lvl="8">
              <a:spcBef>
                <a:spcPts val="0"/>
              </a:spcBef>
              <a:buClr>
                <a:schemeClr val="accent1"/>
              </a:buClr>
              <a:buSzPct val="100000"/>
              <a:defRPr sz="8000">
                <a:solidFill>
                  <a:schemeClr val="accent1"/>
                </a:solidFill>
              </a:defRPr>
            </a:lvl9pPr>
          </a:lstStyle>
          <a:p/>
        </p:txBody>
      </p:sp>
      <p:sp>
        <p:nvSpPr>
          <p:cNvPr id="18" name="Shape 18"/>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6727600"/>
            <a:ext cx="12192000" cy="130500"/>
          </a:xfrm>
          <a:prstGeom prst="rect">
            <a:avLst/>
          </a:prstGeom>
          <a:solidFill>
            <a:schemeClr val="lt2"/>
          </a:solidFill>
          <a:ln>
            <a:noFill/>
          </a:ln>
        </p:spPr>
        <p:txBody>
          <a:bodyPr anchorCtr="0" anchor="ctr" bIns="121900" lIns="121900" rIns="121900" tIns="121900">
            <a:noAutofit/>
          </a:bodyPr>
          <a:lstStyle/>
          <a:p>
            <a:pPr lvl="0">
              <a:spcBef>
                <a:spcPts val="0"/>
              </a:spcBef>
              <a:buNone/>
            </a:pPr>
            <a:r>
              <a:t/>
            </a:r>
            <a:endParaRPr/>
          </a:p>
        </p:txBody>
      </p:sp>
      <p:sp>
        <p:nvSpPr>
          <p:cNvPr id="21" name="Shape 21"/>
          <p:cNvSpPr txBox="1"/>
          <p:nvPr>
            <p:ph type="title"/>
          </p:nvPr>
        </p:nvSpPr>
        <p:spPr>
          <a:xfrm>
            <a:off x="415600" y="593366"/>
            <a:ext cx="11360700" cy="8175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15600" y="1562133"/>
            <a:ext cx="11360700" cy="45297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415600" y="593366"/>
            <a:ext cx="11360700" cy="8175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415600" y="1562233"/>
            <a:ext cx="5333100" cy="4529700"/>
          </a:xfrm>
          <a:prstGeom prst="rect">
            <a:avLst/>
          </a:prstGeom>
        </p:spPr>
        <p:txBody>
          <a:bodyPr anchorCtr="0" anchor="t" bIns="121900" lIns="121900" rIns="121900" tIns="12190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27" name="Shape 27"/>
          <p:cNvSpPr txBox="1"/>
          <p:nvPr>
            <p:ph idx="2" type="body"/>
          </p:nvPr>
        </p:nvSpPr>
        <p:spPr>
          <a:xfrm>
            <a:off x="6443200" y="1562233"/>
            <a:ext cx="5333100" cy="4529700"/>
          </a:xfrm>
          <a:prstGeom prst="rect">
            <a:avLst/>
          </a:prstGeom>
        </p:spPr>
        <p:txBody>
          <a:bodyPr anchorCtr="0" anchor="t" bIns="121900" lIns="121900" rIns="121900" tIns="12190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28" name="Shape 28"/>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15600" y="593366"/>
            <a:ext cx="11360700" cy="8175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415600" y="740800"/>
            <a:ext cx="3744000" cy="1007700"/>
          </a:xfrm>
          <a:prstGeom prst="rect">
            <a:avLst/>
          </a:prstGeom>
        </p:spPr>
        <p:txBody>
          <a:bodyPr anchorCtr="0" anchor="b" bIns="121900" lIns="121900" rIns="121900" tIns="12190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p:txBody>
      </p:sp>
      <p:sp>
        <p:nvSpPr>
          <p:cNvPr id="34" name="Shape 34"/>
          <p:cNvSpPr txBox="1"/>
          <p:nvPr>
            <p:ph idx="1" type="body"/>
          </p:nvPr>
        </p:nvSpPr>
        <p:spPr>
          <a:xfrm>
            <a:off x="415600" y="1852800"/>
            <a:ext cx="3744000" cy="4239300"/>
          </a:xfrm>
          <a:prstGeom prst="rect">
            <a:avLst/>
          </a:prstGeom>
        </p:spPr>
        <p:txBody>
          <a:bodyPr anchorCtr="0" anchor="t" bIns="121900" lIns="121900" rIns="121900" tIns="12190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35" name="Shape 35"/>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653666" y="701800"/>
            <a:ext cx="7472100" cy="5454300"/>
          </a:xfrm>
          <a:prstGeom prst="rect">
            <a:avLst/>
          </a:prstGeom>
        </p:spPr>
        <p:txBody>
          <a:bodyPr anchorCtr="0" anchor="ctr" bIns="121900" lIns="121900" rIns="121900" tIns="121900"/>
          <a:lstStyle>
            <a:lvl1pPr lvl="0">
              <a:spcBef>
                <a:spcPts val="0"/>
              </a:spcBef>
              <a:buClr>
                <a:schemeClr val="accent1"/>
              </a:buClr>
              <a:buSzPct val="100000"/>
              <a:defRPr sz="7200">
                <a:solidFill>
                  <a:schemeClr val="accent1"/>
                </a:solidFill>
              </a:defRPr>
            </a:lvl1pPr>
            <a:lvl2pPr lvl="1">
              <a:spcBef>
                <a:spcPts val="0"/>
              </a:spcBef>
              <a:buClr>
                <a:schemeClr val="accent1"/>
              </a:buClr>
              <a:buSzPct val="100000"/>
              <a:defRPr sz="7200">
                <a:solidFill>
                  <a:schemeClr val="accent1"/>
                </a:solidFill>
              </a:defRPr>
            </a:lvl2pPr>
            <a:lvl3pPr lvl="2">
              <a:spcBef>
                <a:spcPts val="0"/>
              </a:spcBef>
              <a:buClr>
                <a:schemeClr val="accent1"/>
              </a:buClr>
              <a:buSzPct val="100000"/>
              <a:defRPr sz="7200">
                <a:solidFill>
                  <a:schemeClr val="accent1"/>
                </a:solidFill>
              </a:defRPr>
            </a:lvl3pPr>
            <a:lvl4pPr lvl="3">
              <a:spcBef>
                <a:spcPts val="0"/>
              </a:spcBef>
              <a:buClr>
                <a:schemeClr val="accent1"/>
              </a:buClr>
              <a:buSzPct val="100000"/>
              <a:defRPr sz="7200">
                <a:solidFill>
                  <a:schemeClr val="accent1"/>
                </a:solidFill>
              </a:defRPr>
            </a:lvl4pPr>
            <a:lvl5pPr lvl="4">
              <a:spcBef>
                <a:spcPts val="0"/>
              </a:spcBef>
              <a:buClr>
                <a:schemeClr val="accent1"/>
              </a:buClr>
              <a:buSzPct val="100000"/>
              <a:defRPr sz="7200">
                <a:solidFill>
                  <a:schemeClr val="accent1"/>
                </a:solidFill>
              </a:defRPr>
            </a:lvl5pPr>
            <a:lvl6pPr lvl="5">
              <a:spcBef>
                <a:spcPts val="0"/>
              </a:spcBef>
              <a:buClr>
                <a:schemeClr val="accent1"/>
              </a:buClr>
              <a:buSzPct val="100000"/>
              <a:defRPr sz="7200">
                <a:solidFill>
                  <a:schemeClr val="accent1"/>
                </a:solidFill>
              </a:defRPr>
            </a:lvl6pPr>
            <a:lvl7pPr lvl="6">
              <a:spcBef>
                <a:spcPts val="0"/>
              </a:spcBef>
              <a:buClr>
                <a:schemeClr val="accent1"/>
              </a:buClr>
              <a:buSzPct val="100000"/>
              <a:defRPr sz="7200">
                <a:solidFill>
                  <a:schemeClr val="accent1"/>
                </a:solidFill>
              </a:defRPr>
            </a:lvl7pPr>
            <a:lvl8pPr lvl="7">
              <a:spcBef>
                <a:spcPts val="0"/>
              </a:spcBef>
              <a:buClr>
                <a:schemeClr val="accent1"/>
              </a:buClr>
              <a:buSzPct val="100000"/>
              <a:defRPr sz="7200">
                <a:solidFill>
                  <a:schemeClr val="accent1"/>
                </a:solidFill>
              </a:defRPr>
            </a:lvl8pPr>
            <a:lvl9pPr lvl="8">
              <a:spcBef>
                <a:spcPts val="0"/>
              </a:spcBef>
              <a:buClr>
                <a:schemeClr val="accent1"/>
              </a:buClr>
              <a:buSzPct val="100000"/>
              <a:defRPr sz="7200">
                <a:solidFill>
                  <a:schemeClr val="accent1"/>
                </a:solidFill>
              </a:defRPr>
            </a:lvl9pPr>
          </a:lstStyle>
          <a:p/>
        </p:txBody>
      </p:sp>
      <p:sp>
        <p:nvSpPr>
          <p:cNvPr id="38" name="Shape 38"/>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6096000" y="-33"/>
            <a:ext cx="6096000" cy="6858000"/>
          </a:xfrm>
          <a:prstGeom prst="rect">
            <a:avLst/>
          </a:prstGeom>
          <a:solidFill>
            <a:schemeClr val="dk1"/>
          </a:solidFill>
          <a:ln>
            <a:noFill/>
          </a:ln>
        </p:spPr>
        <p:txBody>
          <a:bodyPr anchorCtr="0" anchor="ctr" bIns="121900" lIns="121900" rIns="121900" tIns="121900">
            <a:noAutofit/>
          </a:bodyPr>
          <a:lstStyle/>
          <a:p>
            <a:pPr lvl="0">
              <a:spcBef>
                <a:spcPts val="0"/>
              </a:spcBef>
              <a:buNone/>
            </a:pPr>
            <a:r>
              <a:t/>
            </a:r>
            <a:endParaRPr/>
          </a:p>
        </p:txBody>
      </p:sp>
      <p:cxnSp>
        <p:nvCxnSpPr>
          <p:cNvPr id="41" name="Shape 41"/>
          <p:cNvCxnSpPr/>
          <p:nvPr/>
        </p:nvCxnSpPr>
        <p:spPr>
          <a:xfrm>
            <a:off x="6706233" y="5994000"/>
            <a:ext cx="915300"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354000" y="1843133"/>
            <a:ext cx="5393700" cy="1777500"/>
          </a:xfrm>
          <a:prstGeom prst="rect">
            <a:avLst/>
          </a:prstGeom>
        </p:spPr>
        <p:txBody>
          <a:bodyPr anchorCtr="0" anchor="b" bIns="121900" lIns="121900" rIns="121900" tIns="121900"/>
          <a:lstStyle>
            <a:lvl1pPr lvl="0" algn="ctr">
              <a:spcBef>
                <a:spcPts val="0"/>
              </a:spcBef>
              <a:buClr>
                <a:schemeClr val="lt2"/>
              </a:buClr>
              <a:buSzPct val="100000"/>
              <a:defRPr sz="5600">
                <a:solidFill>
                  <a:schemeClr val="lt2"/>
                </a:solidFill>
              </a:defRPr>
            </a:lvl1pPr>
            <a:lvl2pPr lvl="1" algn="ctr">
              <a:spcBef>
                <a:spcPts val="0"/>
              </a:spcBef>
              <a:buClr>
                <a:schemeClr val="lt2"/>
              </a:buClr>
              <a:buSzPct val="100000"/>
              <a:defRPr sz="5600">
                <a:solidFill>
                  <a:schemeClr val="lt2"/>
                </a:solidFill>
              </a:defRPr>
            </a:lvl2pPr>
            <a:lvl3pPr lvl="2" algn="ctr">
              <a:spcBef>
                <a:spcPts val="0"/>
              </a:spcBef>
              <a:buClr>
                <a:schemeClr val="lt2"/>
              </a:buClr>
              <a:buSzPct val="100000"/>
              <a:defRPr sz="5600">
                <a:solidFill>
                  <a:schemeClr val="lt2"/>
                </a:solidFill>
              </a:defRPr>
            </a:lvl3pPr>
            <a:lvl4pPr lvl="3" algn="ctr">
              <a:spcBef>
                <a:spcPts val="0"/>
              </a:spcBef>
              <a:buClr>
                <a:schemeClr val="lt2"/>
              </a:buClr>
              <a:buSzPct val="100000"/>
              <a:defRPr sz="5600">
                <a:solidFill>
                  <a:schemeClr val="lt2"/>
                </a:solidFill>
              </a:defRPr>
            </a:lvl4pPr>
            <a:lvl5pPr lvl="4" algn="ctr">
              <a:spcBef>
                <a:spcPts val="0"/>
              </a:spcBef>
              <a:buClr>
                <a:schemeClr val="lt2"/>
              </a:buClr>
              <a:buSzPct val="100000"/>
              <a:defRPr sz="5600">
                <a:solidFill>
                  <a:schemeClr val="lt2"/>
                </a:solidFill>
              </a:defRPr>
            </a:lvl5pPr>
            <a:lvl6pPr lvl="5" algn="ctr">
              <a:spcBef>
                <a:spcPts val="0"/>
              </a:spcBef>
              <a:buClr>
                <a:schemeClr val="lt2"/>
              </a:buClr>
              <a:buSzPct val="100000"/>
              <a:defRPr sz="5600">
                <a:solidFill>
                  <a:schemeClr val="lt2"/>
                </a:solidFill>
              </a:defRPr>
            </a:lvl6pPr>
            <a:lvl7pPr lvl="6" algn="ctr">
              <a:spcBef>
                <a:spcPts val="0"/>
              </a:spcBef>
              <a:buClr>
                <a:schemeClr val="lt2"/>
              </a:buClr>
              <a:buSzPct val="100000"/>
              <a:defRPr sz="5600">
                <a:solidFill>
                  <a:schemeClr val="lt2"/>
                </a:solidFill>
              </a:defRPr>
            </a:lvl7pPr>
            <a:lvl8pPr lvl="7" algn="ctr">
              <a:spcBef>
                <a:spcPts val="0"/>
              </a:spcBef>
              <a:buClr>
                <a:schemeClr val="lt2"/>
              </a:buClr>
              <a:buSzPct val="100000"/>
              <a:defRPr sz="5600">
                <a:solidFill>
                  <a:schemeClr val="lt2"/>
                </a:solidFill>
              </a:defRPr>
            </a:lvl8pPr>
            <a:lvl9pPr lvl="8" algn="ctr">
              <a:spcBef>
                <a:spcPts val="0"/>
              </a:spcBef>
              <a:buClr>
                <a:schemeClr val="lt2"/>
              </a:buClr>
              <a:buSzPct val="100000"/>
              <a:defRPr sz="5600">
                <a:solidFill>
                  <a:schemeClr val="lt2"/>
                </a:solidFill>
              </a:defRPr>
            </a:lvl9pPr>
          </a:lstStyle>
          <a:p/>
        </p:txBody>
      </p:sp>
      <p:sp>
        <p:nvSpPr>
          <p:cNvPr id="43" name="Shape 43"/>
          <p:cNvSpPr txBox="1"/>
          <p:nvPr>
            <p:ph idx="1" type="subTitle"/>
          </p:nvPr>
        </p:nvSpPr>
        <p:spPr>
          <a:xfrm>
            <a:off x="354000" y="3692001"/>
            <a:ext cx="5393700" cy="1794000"/>
          </a:xfrm>
          <a:prstGeom prst="rect">
            <a:avLst/>
          </a:prstGeom>
        </p:spPr>
        <p:txBody>
          <a:bodyPr anchorCtr="0" anchor="t" bIns="121900" lIns="121900" rIns="121900" tIns="12190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44" name="Shape 44"/>
          <p:cNvSpPr txBox="1"/>
          <p:nvPr>
            <p:ph idx="2" type="body"/>
          </p:nvPr>
        </p:nvSpPr>
        <p:spPr>
          <a:xfrm>
            <a:off x="6586000" y="965600"/>
            <a:ext cx="5115900" cy="4926900"/>
          </a:xfrm>
          <a:prstGeom prst="rect">
            <a:avLst/>
          </a:prstGeom>
        </p:spPr>
        <p:txBody>
          <a:bodyPr anchorCtr="0" anchor="ctr" bIns="121900" lIns="121900" rIns="121900" tIns="12190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415600" y="5640766"/>
            <a:ext cx="7998300" cy="806700"/>
          </a:xfrm>
          <a:prstGeom prst="rect">
            <a:avLst/>
          </a:prstGeom>
        </p:spPr>
        <p:txBody>
          <a:bodyPr anchorCtr="0" anchor="ctr" bIns="121900" lIns="121900" rIns="121900" tIns="121900"/>
          <a:lstStyle>
            <a:lvl1pPr lvl="0">
              <a:lnSpc>
                <a:spcPct val="100000"/>
              </a:lnSpc>
              <a:spcBef>
                <a:spcPts val="0"/>
              </a:spcBef>
              <a:spcAft>
                <a:spcPts val="0"/>
              </a:spcAft>
              <a:buNone/>
              <a:defRPr/>
            </a:lvl1pPr>
          </a:lstStyle>
          <a:p/>
        </p:txBody>
      </p:sp>
      <p:sp>
        <p:nvSpPr>
          <p:cNvPr id="48" name="Shape 48"/>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15600" y="593366"/>
            <a:ext cx="11360700" cy="817500"/>
          </a:xfrm>
          <a:prstGeom prst="rect">
            <a:avLst/>
          </a:prstGeom>
          <a:noFill/>
          <a:ln>
            <a:noFill/>
          </a:ln>
        </p:spPr>
        <p:txBody>
          <a:bodyPr anchorCtr="0" anchor="t" bIns="121900" lIns="121900" rIns="121900" tIns="121900"/>
          <a:lstStyle>
            <a:lvl1pPr lvl="0">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4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415600" y="1562133"/>
            <a:ext cx="11360700" cy="4529700"/>
          </a:xfrm>
          <a:prstGeom prst="rect">
            <a:avLst/>
          </a:prstGeom>
          <a:noFill/>
          <a:ln>
            <a:noFill/>
          </a:ln>
        </p:spPr>
        <p:txBody>
          <a:bodyPr anchorCtr="0" anchor="t" bIns="121900" lIns="121900" rIns="121900" tIns="121900"/>
          <a:lstStyle>
            <a:lvl1pPr lvl="0">
              <a:lnSpc>
                <a:spcPct val="115000"/>
              </a:lnSpc>
              <a:spcBef>
                <a:spcPts val="0"/>
              </a:spcBef>
              <a:spcAft>
                <a:spcPts val="2100"/>
              </a:spcAft>
              <a:buClr>
                <a:schemeClr val="dk1"/>
              </a:buClr>
              <a:buSzPct val="100000"/>
              <a:buFont typeface="Old Standard TT"/>
              <a:defRPr sz="2400">
                <a:solidFill>
                  <a:schemeClr val="dk1"/>
                </a:solidFill>
                <a:latin typeface="Old Standard TT"/>
                <a:ea typeface="Old Standard TT"/>
                <a:cs typeface="Old Standard TT"/>
                <a:sym typeface="Old Standard TT"/>
              </a:defRPr>
            </a:lvl1pPr>
            <a:lvl2pPr lvl="1">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2pPr>
            <a:lvl3pPr lvl="2">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3pPr>
            <a:lvl4pPr lvl="3">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4pPr>
            <a:lvl5pPr lvl="4">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5pPr>
            <a:lvl6pPr lvl="5">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6pPr>
            <a:lvl7pPr lvl="6">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7pPr>
            <a:lvl8pPr lvl="7">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8pPr>
            <a:lvl9pPr lvl="8">
              <a:lnSpc>
                <a:spcPct val="115000"/>
              </a:lnSpc>
              <a:spcBef>
                <a:spcPts val="0"/>
              </a:spcBef>
              <a:spcAft>
                <a:spcPts val="2100"/>
              </a:spcAft>
              <a:buClr>
                <a:schemeClr val="dk1"/>
              </a:buClr>
              <a:buSzPct val="100000"/>
              <a:buFont typeface="Old Standard TT"/>
              <a:defRPr sz="1900">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11296610" y="6217622"/>
            <a:ext cx="731700" cy="524700"/>
          </a:xfrm>
          <a:prstGeom prst="rect">
            <a:avLst/>
          </a:prstGeom>
          <a:noFill/>
          <a:ln>
            <a:noFill/>
          </a:ln>
        </p:spPr>
        <p:txBody>
          <a:bodyPr anchorCtr="0" anchor="ctr" bIns="121900" lIns="121900" rIns="121900" tIns="121900">
            <a:noAutofit/>
          </a:bodyPr>
          <a:lstStyle/>
          <a:p>
            <a:pPr lvl="0" algn="r">
              <a:spcBef>
                <a:spcPts val="0"/>
              </a:spcBef>
              <a:buNone/>
            </a:pPr>
            <a:fld id="{00000000-1234-1234-1234-123412341234}" type="slidenum">
              <a:rPr lang="en-US" sz="13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06.png"/><Relationship Id="rId4" Type="http://schemas.openxmlformats.org/officeDocument/2006/relationships/image" Target="../media/image02.png"/><Relationship Id="rId9" Type="http://schemas.openxmlformats.org/officeDocument/2006/relationships/image" Target="../media/image17.png"/><Relationship Id="rId5" Type="http://schemas.openxmlformats.org/officeDocument/2006/relationships/image" Target="../media/image04.jpg"/><Relationship Id="rId6" Type="http://schemas.openxmlformats.org/officeDocument/2006/relationships/image" Target="../media/image09.jpg"/><Relationship Id="rId7" Type="http://schemas.openxmlformats.org/officeDocument/2006/relationships/image" Target="../media/image10.png"/><Relationship Id="rId8"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apha.org/what-is-public-healt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03.jpg"/><Relationship Id="rId4" Type="http://schemas.openxmlformats.org/officeDocument/2006/relationships/image" Target="../media/image05.png"/><Relationship Id="rId5" Type="http://schemas.openxmlformats.org/officeDocument/2006/relationships/image" Target="../media/image00.jpg"/><Relationship Id="rId6" Type="http://schemas.openxmlformats.org/officeDocument/2006/relationships/image" Target="../media/image08.jpg"/><Relationship Id="rId7"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F9000"/>
        </a:solidFill>
      </p:bgPr>
    </p:bg>
    <p:spTree>
      <p:nvGrpSpPr>
        <p:cNvPr id="64" name="Shape 64"/>
        <p:cNvGrpSpPr/>
        <p:nvPr/>
      </p:nvGrpSpPr>
      <p:grpSpPr>
        <a:xfrm>
          <a:off x="0" y="0"/>
          <a:ext cx="0" cy="0"/>
          <a:chOff x="0" y="0"/>
          <a:chExt cx="0" cy="0"/>
        </a:xfrm>
      </p:grpSpPr>
      <p:sp>
        <p:nvSpPr>
          <p:cNvPr id="65" name="Shape 65"/>
          <p:cNvSpPr txBox="1"/>
          <p:nvPr>
            <p:ph type="ctrTitle"/>
          </p:nvPr>
        </p:nvSpPr>
        <p:spPr>
          <a:xfrm>
            <a:off x="161501" y="3028852"/>
            <a:ext cx="9144000" cy="238769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1" i="0" lang="en-US" sz="6000" u="none" cap="none" strike="noStrike">
                <a:solidFill>
                  <a:schemeClr val="dk1"/>
                </a:solidFill>
                <a:latin typeface="Calibri"/>
                <a:ea typeface="Calibri"/>
                <a:cs typeface="Calibri"/>
                <a:sym typeface="Calibri"/>
              </a:rPr>
              <a:t>PUBLIC HEALTH STUDENT ASSOCIATION</a:t>
            </a:r>
            <a:br>
              <a:rPr b="0" i="0" lang="en-US" sz="5400" u="none" cap="none" strike="noStrike">
                <a:solidFill>
                  <a:schemeClr val="dk1"/>
                </a:solidFill>
                <a:latin typeface="Calibri"/>
                <a:ea typeface="Calibri"/>
                <a:cs typeface="Calibri"/>
                <a:sym typeface="Calibri"/>
              </a:rPr>
            </a:br>
          </a:p>
        </p:txBody>
      </p:sp>
      <p:sp>
        <p:nvSpPr>
          <p:cNvPr id="66" name="Shape 66"/>
          <p:cNvSpPr txBox="1"/>
          <p:nvPr>
            <p:ph idx="1" type="subTitle"/>
          </p:nvPr>
        </p:nvSpPr>
        <p:spPr>
          <a:xfrm>
            <a:off x="1" y="5137994"/>
            <a:ext cx="9144000" cy="16557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rPr lang="en-US" sz="2400">
                <a:solidFill>
                  <a:schemeClr val="dk1"/>
                </a:solidFill>
                <a:latin typeface="Calibri"/>
                <a:ea typeface="Calibri"/>
                <a:cs typeface="Calibri"/>
                <a:sym typeface="Calibri"/>
              </a:rPr>
              <a:t>Callout Meeting 8.29.2016</a:t>
            </a:r>
          </a:p>
        </p:txBody>
      </p:sp>
      <p:pic>
        <p:nvPicPr>
          <p:cNvPr descr="https://lh3.googleusercontent.com/xDGU2BYTEUUmL--4Qr825zBJR_WN9FJaLxvHDoap5eQRH1KWI07uBBij55gQoTAGo1TwkejIMDByf0olVdXs_7BTHvOvXKu6aZALqNYl4gGdQixOtKbNI83-i0m6r7G6B5VtgHCU3g0" id="67" name="Shape 67"/>
          <p:cNvPicPr preferRelativeResize="0"/>
          <p:nvPr/>
        </p:nvPicPr>
        <p:blipFill rotWithShape="1">
          <a:blip r:embed="rId3">
            <a:alphaModFix/>
          </a:blip>
          <a:srcRect b="0" l="0" r="0" t="0"/>
          <a:stretch/>
        </p:blipFill>
        <p:spPr>
          <a:xfrm>
            <a:off x="8825074" y="3490500"/>
            <a:ext cx="3092700" cy="302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94174" y="344625"/>
            <a:ext cx="11126100" cy="13257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RECAP OF LAST YEAR</a:t>
            </a:r>
          </a:p>
        </p:txBody>
      </p:sp>
      <p:pic>
        <p:nvPicPr>
          <p:cNvPr descr="https://lh4.googleusercontent.com/BEEQu2IqaqOAg79WKEcSEN5yumE1ACXdxWRXo0JM6diU56O0HhqLfcQYaBOR5PtEaEabG3ronAHlsIM6ShKqdKy1NYCrHJ2e5JRZFQrAoIsgd_iXOFTY4hk5aQ-ymvYowJ1h3w5w95g" id="129" name="Shape 129"/>
          <p:cNvPicPr preferRelativeResize="0"/>
          <p:nvPr>
            <p:ph idx="1" type="body"/>
          </p:nvPr>
        </p:nvPicPr>
        <p:blipFill rotWithShape="1">
          <a:blip r:embed="rId3">
            <a:alphaModFix/>
          </a:blip>
          <a:srcRect b="0" l="0" r="0" t="0"/>
          <a:stretch/>
        </p:blipFill>
        <p:spPr>
          <a:xfrm>
            <a:off x="394165" y="2162648"/>
            <a:ext cx="2448000" cy="2457300"/>
          </a:xfrm>
          <a:prstGeom prst="rect">
            <a:avLst/>
          </a:prstGeom>
          <a:noFill/>
          <a:ln>
            <a:noFill/>
          </a:ln>
        </p:spPr>
      </p:pic>
      <p:pic>
        <p:nvPicPr>
          <p:cNvPr id="130" name="Shape 130"/>
          <p:cNvPicPr preferRelativeResize="0"/>
          <p:nvPr/>
        </p:nvPicPr>
        <p:blipFill rotWithShape="1">
          <a:blip r:embed="rId4">
            <a:alphaModFix/>
          </a:blip>
          <a:srcRect b="0" l="0" r="0" t="0"/>
          <a:stretch/>
        </p:blipFill>
        <p:spPr>
          <a:xfrm>
            <a:off x="155575" y="5092058"/>
            <a:ext cx="1216440" cy="1718463"/>
          </a:xfrm>
          <a:prstGeom prst="rect">
            <a:avLst/>
          </a:prstGeom>
          <a:noFill/>
          <a:ln>
            <a:noFill/>
          </a:ln>
        </p:spPr>
      </p:pic>
      <p:pic>
        <p:nvPicPr>
          <p:cNvPr descr="https://scontent-lax3-1.xx.fbcdn.net/hphotos-xap1/v/t1.0-0/p480x480/943787_680520108753300_4980216475629483972_n.jpg?oh=47e3341ccbd9244661821594a7385a0c&amp;oe=57B2386C" id="131" name="Shape 131"/>
          <p:cNvPicPr preferRelativeResize="0"/>
          <p:nvPr/>
        </p:nvPicPr>
        <p:blipFill rotWithShape="1">
          <a:blip r:embed="rId5">
            <a:alphaModFix/>
          </a:blip>
          <a:srcRect b="0" l="0" r="0" t="0"/>
          <a:stretch/>
        </p:blipFill>
        <p:spPr>
          <a:xfrm>
            <a:off x="4360914" y="4040887"/>
            <a:ext cx="2622600" cy="2622600"/>
          </a:xfrm>
          <a:prstGeom prst="rect">
            <a:avLst/>
          </a:prstGeom>
          <a:noFill/>
          <a:ln>
            <a:noFill/>
          </a:ln>
        </p:spPr>
      </p:pic>
      <p:pic>
        <p:nvPicPr>
          <p:cNvPr descr="https://scontent-lax3-1.xx.fbcdn.net/hphotos-xla1/v/t1.0-9/12342672_626645897474055_4194364732077971160_n.jpg?oh=22955ee966cc21551d2a1f992f50b7d7&amp;oe=57800EF4" id="132" name="Shape 132"/>
          <p:cNvPicPr preferRelativeResize="0"/>
          <p:nvPr/>
        </p:nvPicPr>
        <p:blipFill rotWithShape="1">
          <a:blip r:embed="rId6">
            <a:alphaModFix/>
          </a:blip>
          <a:srcRect b="0" l="0" r="0" t="0"/>
          <a:stretch/>
        </p:blipFill>
        <p:spPr>
          <a:xfrm>
            <a:off x="8025138" y="2205846"/>
            <a:ext cx="2640000" cy="2640000"/>
          </a:xfrm>
          <a:prstGeom prst="rect">
            <a:avLst/>
          </a:prstGeom>
          <a:noFill/>
          <a:ln>
            <a:noFill/>
          </a:ln>
        </p:spPr>
      </p:pic>
      <p:pic>
        <p:nvPicPr>
          <p:cNvPr id="133" name="Shape 133"/>
          <p:cNvPicPr preferRelativeResize="0"/>
          <p:nvPr/>
        </p:nvPicPr>
        <p:blipFill rotWithShape="1">
          <a:blip r:embed="rId7">
            <a:alphaModFix/>
          </a:blip>
          <a:srcRect b="0" l="0" r="0" t="0"/>
          <a:stretch/>
        </p:blipFill>
        <p:spPr>
          <a:xfrm>
            <a:off x="10911965" y="5092055"/>
            <a:ext cx="1168200" cy="1754099"/>
          </a:xfrm>
          <a:prstGeom prst="rect">
            <a:avLst/>
          </a:prstGeom>
          <a:noFill/>
          <a:ln>
            <a:noFill/>
          </a:ln>
        </p:spPr>
      </p:pic>
      <p:sp>
        <p:nvSpPr>
          <p:cNvPr id="134" name="Shape 134"/>
          <p:cNvSpPr/>
          <p:nvPr/>
        </p:nvSpPr>
        <p:spPr>
          <a:xfrm>
            <a:off x="1088921" y="5239976"/>
            <a:ext cx="2964142" cy="646331"/>
          </a:xfrm>
          <a:prstGeom prst="rect">
            <a:avLst/>
          </a:prstGeom>
          <a:noFill/>
          <a:ln>
            <a:noFill/>
          </a:ln>
        </p:spPr>
        <p:txBody>
          <a:bodyPr anchorCtr="0" anchor="t" bIns="45700" lIns="91425" rIns="91425" tIns="45700">
            <a:noAutofit/>
          </a:bodyPr>
          <a:lstStyle/>
          <a:p>
            <a:pPr indent="-231140" lvl="1" marL="548640" marR="0" rtl="0" algn="l">
              <a:spcBef>
                <a:spcPts val="0"/>
              </a:spcBef>
              <a:buClr>
                <a:srgbClr val="DBA106"/>
              </a:buClr>
              <a:buSzPct val="100000"/>
              <a:buFont typeface="Noto Sans Symbols"/>
              <a:buChar char="▪"/>
            </a:pPr>
            <a:r>
              <a:rPr b="0" i="0" lang="en-US" sz="2400" u="none" cap="none" strike="noStrike">
                <a:solidFill>
                  <a:srgbClr val="008080"/>
                </a:solidFill>
                <a:latin typeface="Calibri"/>
                <a:ea typeface="Calibri"/>
                <a:cs typeface="Calibri"/>
                <a:sym typeface="Calibri"/>
              </a:rPr>
              <a:t>Movie Screening- Hungry for Change</a:t>
            </a:r>
          </a:p>
        </p:txBody>
      </p:sp>
      <p:sp>
        <p:nvSpPr>
          <p:cNvPr id="135" name="Shape 135"/>
          <p:cNvSpPr/>
          <p:nvPr/>
        </p:nvSpPr>
        <p:spPr>
          <a:xfrm>
            <a:off x="4157489" y="2949457"/>
            <a:ext cx="6096000" cy="701700"/>
          </a:xfrm>
          <a:prstGeom prst="rect">
            <a:avLst/>
          </a:prstGeom>
          <a:noFill/>
          <a:ln>
            <a:noFill/>
          </a:ln>
        </p:spPr>
        <p:txBody>
          <a:bodyPr anchorCtr="0" anchor="t" bIns="45700" lIns="91425" rIns="91425" tIns="45700">
            <a:noAutofit/>
          </a:bodyPr>
          <a:lstStyle/>
          <a:p>
            <a:pPr indent="-231140" lvl="1" marL="548640" marR="0" rtl="0" algn="l">
              <a:spcBef>
                <a:spcPts val="0"/>
              </a:spcBef>
              <a:spcAft>
                <a:spcPts val="0"/>
              </a:spcAft>
              <a:buClr>
                <a:srgbClr val="DBA106"/>
              </a:buClr>
              <a:buSzPct val="100000"/>
              <a:buFont typeface="Noto Sans Symbols"/>
              <a:buChar char="▪"/>
            </a:pPr>
            <a:r>
              <a:rPr b="0" i="0" lang="en-US" sz="2400" u="none" cap="none" strike="noStrike">
                <a:solidFill>
                  <a:srgbClr val="008080"/>
                </a:solidFill>
                <a:latin typeface="Calibri"/>
                <a:ea typeface="Calibri"/>
                <a:cs typeface="Calibri"/>
                <a:sym typeface="Calibri"/>
              </a:rPr>
              <a:t>National Public </a:t>
            </a:r>
          </a:p>
          <a:p>
            <a:pPr indent="-10159" lvl="1" marL="365760" marR="0" rtl="0" algn="l">
              <a:spcBef>
                <a:spcPts val="360"/>
              </a:spcBef>
              <a:buSzPct val="25000"/>
              <a:buNone/>
            </a:pPr>
            <a:r>
              <a:rPr b="0" i="0" lang="en-US" sz="2400" u="none" cap="none" strike="noStrike">
                <a:solidFill>
                  <a:srgbClr val="008080"/>
                </a:solidFill>
                <a:latin typeface="Calibri"/>
                <a:ea typeface="Calibri"/>
                <a:cs typeface="Calibri"/>
                <a:sym typeface="Calibri"/>
              </a:rPr>
              <a:t>   Health Week</a:t>
            </a:r>
          </a:p>
        </p:txBody>
      </p:sp>
      <p:sp>
        <p:nvSpPr>
          <p:cNvPr id="136" name="Shape 136"/>
          <p:cNvSpPr/>
          <p:nvPr/>
        </p:nvSpPr>
        <p:spPr>
          <a:xfrm>
            <a:off x="8307126" y="1793325"/>
            <a:ext cx="2448000" cy="369300"/>
          </a:xfrm>
          <a:prstGeom prst="rect">
            <a:avLst/>
          </a:prstGeom>
          <a:noFill/>
          <a:ln>
            <a:noFill/>
          </a:ln>
        </p:spPr>
        <p:txBody>
          <a:bodyPr anchorCtr="0" anchor="t" bIns="45700" lIns="91425" rIns="91425" tIns="45700">
            <a:noAutofit/>
          </a:bodyPr>
          <a:lstStyle/>
          <a:p>
            <a:pPr indent="-231140" lvl="1" marL="548640" marR="0" rtl="0" algn="l">
              <a:spcBef>
                <a:spcPts val="0"/>
              </a:spcBef>
              <a:buClr>
                <a:srgbClr val="DBA106"/>
              </a:buClr>
              <a:buSzPct val="100000"/>
              <a:buFont typeface="Noto Sans Symbols"/>
              <a:buChar char="▪"/>
            </a:pPr>
            <a:r>
              <a:rPr b="0" i="0" lang="en-US" sz="2400" u="none" cap="none" strike="noStrike">
                <a:solidFill>
                  <a:srgbClr val="008080"/>
                </a:solidFill>
                <a:latin typeface="Calibri"/>
                <a:ea typeface="Calibri"/>
                <a:cs typeface="Calibri"/>
                <a:sym typeface="Calibri"/>
              </a:rPr>
              <a:t>Holiday Party</a:t>
            </a:r>
          </a:p>
        </p:txBody>
      </p:sp>
      <p:sp>
        <p:nvSpPr>
          <p:cNvPr id="137" name="Shape 137"/>
          <p:cNvSpPr/>
          <p:nvPr/>
        </p:nvSpPr>
        <p:spPr>
          <a:xfrm>
            <a:off x="8118000" y="5381533"/>
            <a:ext cx="2454300" cy="646200"/>
          </a:xfrm>
          <a:prstGeom prst="rect">
            <a:avLst/>
          </a:prstGeom>
          <a:noFill/>
          <a:ln>
            <a:noFill/>
          </a:ln>
        </p:spPr>
        <p:txBody>
          <a:bodyPr anchorCtr="0" anchor="t" bIns="45700" lIns="91425" rIns="91425" tIns="45700">
            <a:noAutofit/>
          </a:bodyPr>
          <a:lstStyle/>
          <a:p>
            <a:pPr indent="-231140" lvl="1" marL="548640" marR="0" rtl="0" algn="l">
              <a:spcBef>
                <a:spcPts val="0"/>
              </a:spcBef>
              <a:buClr>
                <a:srgbClr val="DBA106"/>
              </a:buClr>
              <a:buSzPct val="100000"/>
              <a:buFont typeface="Noto Sans Symbols"/>
              <a:buChar char="▪"/>
            </a:pPr>
            <a:r>
              <a:rPr b="0" i="0" lang="en-US" sz="2400" u="none" cap="none" strike="noStrike">
                <a:solidFill>
                  <a:srgbClr val="008080"/>
                </a:solidFill>
                <a:latin typeface="Calibri"/>
                <a:ea typeface="Calibri"/>
                <a:cs typeface="Calibri"/>
                <a:sym typeface="Calibri"/>
              </a:rPr>
              <a:t>Common Read- Ghost Map</a:t>
            </a:r>
          </a:p>
        </p:txBody>
      </p:sp>
      <p:sp>
        <p:nvSpPr>
          <p:cNvPr id="138" name="Shape 138"/>
          <p:cNvSpPr/>
          <p:nvPr/>
        </p:nvSpPr>
        <p:spPr>
          <a:xfrm>
            <a:off x="0" y="1606255"/>
            <a:ext cx="3630706" cy="369332"/>
          </a:xfrm>
          <a:prstGeom prst="rect">
            <a:avLst/>
          </a:prstGeom>
          <a:noFill/>
          <a:ln>
            <a:noFill/>
          </a:ln>
        </p:spPr>
        <p:txBody>
          <a:bodyPr anchorCtr="0" anchor="t" bIns="45700" lIns="91425" rIns="91425" tIns="45700">
            <a:noAutofit/>
          </a:bodyPr>
          <a:lstStyle/>
          <a:p>
            <a:pPr indent="-231140" lvl="1" marL="548640" marR="0" rtl="0" algn="l">
              <a:spcBef>
                <a:spcPts val="0"/>
              </a:spcBef>
              <a:buClr>
                <a:srgbClr val="DBA106"/>
              </a:buClr>
              <a:buSzPct val="100000"/>
              <a:buFont typeface="Noto Sans Symbols"/>
              <a:buChar char="▪"/>
            </a:pPr>
            <a:r>
              <a:rPr b="0" i="0" lang="en-US" sz="2400" u="none" cap="none" strike="noStrike">
                <a:solidFill>
                  <a:srgbClr val="008080"/>
                </a:solidFill>
                <a:latin typeface="Calibri"/>
                <a:ea typeface="Calibri"/>
                <a:cs typeface="Calibri"/>
                <a:sym typeface="Calibri"/>
              </a:rPr>
              <a:t>Get Involved Fair</a:t>
            </a:r>
          </a:p>
        </p:txBody>
      </p:sp>
      <p:sp>
        <p:nvSpPr>
          <p:cNvPr id="139" name="Shape 139"/>
          <p:cNvSpPr/>
          <p:nvPr/>
        </p:nvSpPr>
        <p:spPr>
          <a:xfrm>
            <a:off x="3648469" y="1699454"/>
            <a:ext cx="3290700" cy="369300"/>
          </a:xfrm>
          <a:prstGeom prst="rect">
            <a:avLst/>
          </a:prstGeom>
          <a:noFill/>
          <a:ln>
            <a:noFill/>
          </a:ln>
        </p:spPr>
        <p:txBody>
          <a:bodyPr anchorCtr="0" anchor="t" bIns="45700" lIns="91425" rIns="91425" tIns="45700">
            <a:noAutofit/>
          </a:bodyPr>
          <a:lstStyle/>
          <a:p>
            <a:pPr indent="-231140" lvl="1" marL="548640" marR="0" rtl="0" algn="l">
              <a:spcBef>
                <a:spcPts val="0"/>
              </a:spcBef>
              <a:buClr>
                <a:srgbClr val="DBA106"/>
              </a:buClr>
              <a:buSzPct val="100000"/>
              <a:buFont typeface="Noto Sans Symbols"/>
              <a:buChar char="▪"/>
            </a:pPr>
            <a:r>
              <a:rPr b="0" i="0" lang="en-US" sz="2400" u="none" cap="none" strike="noStrike">
                <a:solidFill>
                  <a:srgbClr val="008080"/>
                </a:solidFill>
                <a:latin typeface="Calibri"/>
                <a:ea typeface="Calibri"/>
                <a:cs typeface="Calibri"/>
                <a:sym typeface="Calibri"/>
              </a:rPr>
              <a:t>Social Media Campaigns</a:t>
            </a:r>
          </a:p>
        </p:txBody>
      </p:sp>
      <p:pic>
        <p:nvPicPr>
          <p:cNvPr id="140" name="Shape 140"/>
          <p:cNvPicPr preferRelativeResize="0"/>
          <p:nvPr/>
        </p:nvPicPr>
        <p:blipFill rotWithShape="1">
          <a:blip r:embed="rId8">
            <a:alphaModFix/>
          </a:blip>
          <a:srcRect b="0" l="0" r="0" t="0"/>
          <a:stretch/>
        </p:blipFill>
        <p:spPr>
          <a:xfrm>
            <a:off x="4243182" y="2530152"/>
            <a:ext cx="304800" cy="304800"/>
          </a:xfrm>
          <a:prstGeom prst="rect">
            <a:avLst/>
          </a:prstGeom>
          <a:noFill/>
          <a:ln>
            <a:noFill/>
          </a:ln>
        </p:spPr>
      </p:pic>
      <p:pic>
        <p:nvPicPr>
          <p:cNvPr id="141" name="Shape 141"/>
          <p:cNvPicPr preferRelativeResize="0"/>
          <p:nvPr/>
        </p:nvPicPr>
        <p:blipFill rotWithShape="1">
          <a:blip r:embed="rId9">
            <a:alphaModFix/>
          </a:blip>
          <a:srcRect b="0" l="0" r="0" t="0"/>
          <a:stretch/>
        </p:blipFill>
        <p:spPr>
          <a:xfrm>
            <a:off x="4987660" y="2530154"/>
            <a:ext cx="304800" cy="304800"/>
          </a:xfrm>
          <a:prstGeom prst="rect">
            <a:avLst/>
          </a:prstGeom>
          <a:noFill/>
          <a:ln>
            <a:noFill/>
          </a:ln>
        </p:spPr>
      </p:pic>
      <p:pic>
        <p:nvPicPr>
          <p:cNvPr id="142" name="Shape 142"/>
          <p:cNvPicPr preferRelativeResize="0"/>
          <p:nvPr/>
        </p:nvPicPr>
        <p:blipFill rotWithShape="1">
          <a:blip r:embed="rId10">
            <a:alphaModFix/>
          </a:blip>
          <a:srcRect b="0" l="0" r="0" t="0"/>
          <a:stretch/>
        </p:blipFill>
        <p:spPr>
          <a:xfrm>
            <a:off x="5732119" y="2530154"/>
            <a:ext cx="304800" cy="30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838200" y="365125"/>
            <a:ext cx="10515600" cy="13257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RECAP CONTINUED</a:t>
            </a:r>
          </a:p>
        </p:txBody>
      </p:sp>
      <p:pic>
        <p:nvPicPr>
          <p:cNvPr descr="https://scontent-lax3-1.xx.fbcdn.net/hphotos-xat1/v/t1.0-9/12144881_612413848897260_4456450889327514816_n.jpg?oh=854888ce7cb928b4a1ae64c219ebafba&amp;oe=57750048" id="148" name="Shape 148"/>
          <p:cNvPicPr preferRelativeResize="0"/>
          <p:nvPr>
            <p:ph idx="1" type="body"/>
          </p:nvPr>
        </p:nvPicPr>
        <p:blipFill rotWithShape="1">
          <a:blip r:embed="rId3">
            <a:alphaModFix/>
          </a:blip>
          <a:srcRect b="0" l="0" r="0" t="0"/>
          <a:stretch/>
        </p:blipFill>
        <p:spPr>
          <a:xfrm>
            <a:off x="838200" y="3627530"/>
            <a:ext cx="2870400" cy="2870400"/>
          </a:xfrm>
          <a:prstGeom prst="rect">
            <a:avLst/>
          </a:prstGeom>
          <a:noFill/>
          <a:ln>
            <a:noFill/>
          </a:ln>
        </p:spPr>
      </p:pic>
      <p:pic>
        <p:nvPicPr>
          <p:cNvPr descr="https://scontent-lax3-1.xx.fbcdn.net/hphotos-xpt1/v/t1.0-9/944988_679966258808685_2517544208760815077_n.jpg?oh=1e47ffec8199b6d093fe3ddf331cb256&amp;oe=57BA0E99" id="149" name="Shape 149"/>
          <p:cNvPicPr preferRelativeResize="0"/>
          <p:nvPr/>
        </p:nvPicPr>
        <p:blipFill rotWithShape="1">
          <a:blip r:embed="rId4">
            <a:alphaModFix/>
          </a:blip>
          <a:srcRect b="0" l="0" r="0" t="0"/>
          <a:stretch/>
        </p:blipFill>
        <p:spPr>
          <a:xfrm>
            <a:off x="7195264" y="2739533"/>
            <a:ext cx="2290222" cy="2763837"/>
          </a:xfrm>
          <a:prstGeom prst="rect">
            <a:avLst/>
          </a:prstGeom>
          <a:noFill/>
          <a:ln>
            <a:noFill/>
          </a:ln>
        </p:spPr>
      </p:pic>
      <p:pic>
        <p:nvPicPr>
          <p:cNvPr descr="https://scontent-lax3-1.xx.fbcdn.net/hphotos-xpf1/v/t1.0-9/13001027_679965432142101_1008857011284708061_n.jpg?oh=907acf07a1c2b9720c3de8a6406c12ec&amp;oe=57BE09FD" id="150" name="Shape 150"/>
          <p:cNvPicPr preferRelativeResize="0"/>
          <p:nvPr/>
        </p:nvPicPr>
        <p:blipFill rotWithShape="1">
          <a:blip r:embed="rId5">
            <a:alphaModFix/>
          </a:blip>
          <a:srcRect b="0" l="0" r="0" t="0"/>
          <a:stretch/>
        </p:blipFill>
        <p:spPr>
          <a:xfrm>
            <a:off x="9485486" y="3279023"/>
            <a:ext cx="2072878" cy="2763837"/>
          </a:xfrm>
          <a:prstGeom prst="rect">
            <a:avLst/>
          </a:prstGeom>
          <a:noFill/>
          <a:ln>
            <a:noFill/>
          </a:ln>
        </p:spPr>
      </p:pic>
      <p:sp>
        <p:nvSpPr>
          <p:cNvPr id="151" name="Shape 151"/>
          <p:cNvSpPr/>
          <p:nvPr/>
        </p:nvSpPr>
        <p:spPr>
          <a:xfrm>
            <a:off x="660635" y="2139368"/>
            <a:ext cx="4624060" cy="1477328"/>
          </a:xfrm>
          <a:prstGeom prst="rect">
            <a:avLst/>
          </a:prstGeom>
          <a:noFill/>
          <a:ln>
            <a:noFill/>
          </a:ln>
        </p:spPr>
        <p:txBody>
          <a:bodyPr anchorCtr="0" anchor="t" bIns="45700" lIns="91425" rIns="91425" tIns="45700">
            <a:noAutofit/>
          </a:bodyPr>
          <a:lstStyle/>
          <a:p>
            <a:pPr lvl="0" marR="0" rtl="0" algn="l">
              <a:spcBef>
                <a:spcPts val="0"/>
              </a:spcBef>
              <a:buNone/>
            </a:pPr>
            <a:r>
              <a:rPr b="0" i="0" lang="en-US" sz="1800" u="none" cap="none" strike="noStrike">
                <a:solidFill>
                  <a:schemeClr val="lt2"/>
                </a:solidFill>
                <a:latin typeface="Calibri"/>
                <a:ea typeface="Calibri"/>
                <a:cs typeface="Calibri"/>
                <a:sym typeface="Calibri"/>
              </a:rPr>
              <a:t>Service Opportunities</a:t>
            </a:r>
          </a:p>
          <a:p>
            <a:pPr indent="0" lvl="1" marL="457200" marR="0" rtl="0" algn="l">
              <a:spcBef>
                <a:spcPts val="0"/>
              </a:spcBef>
              <a:buSzPct val="25000"/>
              <a:buNone/>
            </a:pPr>
            <a:r>
              <a:rPr b="0" i="0" lang="en-US" sz="1800" u="none" cap="none" strike="noStrike">
                <a:solidFill>
                  <a:schemeClr val="lt2"/>
                </a:solidFill>
                <a:latin typeface="Calibri"/>
                <a:ea typeface="Calibri"/>
                <a:cs typeface="Calibri"/>
                <a:sym typeface="Calibri"/>
              </a:rPr>
              <a:t>American Cancer Society Walk</a:t>
            </a:r>
          </a:p>
          <a:p>
            <a:pPr indent="0" lvl="1" marL="457200" marR="0" rtl="0" algn="l">
              <a:spcBef>
                <a:spcPts val="0"/>
              </a:spcBef>
              <a:buSzPct val="25000"/>
              <a:buNone/>
            </a:pPr>
            <a:r>
              <a:rPr b="0" i="0" lang="en-US" sz="1800" u="none" cap="none" strike="noStrike">
                <a:solidFill>
                  <a:schemeClr val="lt2"/>
                </a:solidFill>
                <a:latin typeface="Calibri"/>
                <a:ea typeface="Calibri"/>
                <a:cs typeface="Calibri"/>
                <a:sym typeface="Calibri"/>
              </a:rPr>
              <a:t>Lafayette Christmas Jubilee</a:t>
            </a:r>
          </a:p>
          <a:p>
            <a:pPr indent="0" lvl="1" marL="457200" marR="0" rtl="0" algn="l">
              <a:spcBef>
                <a:spcPts val="0"/>
              </a:spcBef>
              <a:buSzPct val="25000"/>
              <a:buNone/>
            </a:pPr>
            <a:r>
              <a:rPr b="0" i="0" lang="en-US" sz="1800" u="none" cap="none" strike="noStrike">
                <a:solidFill>
                  <a:schemeClr val="lt2"/>
                </a:solidFill>
                <a:latin typeface="Calibri"/>
                <a:ea typeface="Calibri"/>
                <a:cs typeface="Calibri"/>
                <a:sym typeface="Calibri"/>
              </a:rPr>
              <a:t>Cooking baking &amp; bingo at Westminster</a:t>
            </a:r>
          </a:p>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152" name="Shape 152"/>
          <p:cNvSpPr/>
          <p:nvPr/>
        </p:nvSpPr>
        <p:spPr>
          <a:xfrm>
            <a:off x="8340375" y="2139368"/>
            <a:ext cx="2528039" cy="369332"/>
          </a:xfrm>
          <a:prstGeom prst="rect">
            <a:avLst/>
          </a:prstGeom>
          <a:noFill/>
          <a:ln>
            <a:noFill/>
          </a:ln>
        </p:spPr>
        <p:txBody>
          <a:bodyPr anchorCtr="0" anchor="t" bIns="45700" lIns="91425" rIns="91425" tIns="45700">
            <a:noAutofit/>
          </a:bodyPr>
          <a:lstStyle/>
          <a:p>
            <a:pPr indent="-274320" lvl="0" marL="274320" marR="0" rtl="0" algn="l">
              <a:spcBef>
                <a:spcPts val="0"/>
              </a:spcBef>
              <a:buClr>
                <a:srgbClr val="A17D06"/>
              </a:buClr>
              <a:buSzPct val="100000"/>
              <a:buFont typeface="Noto Sans Symbols"/>
              <a:buChar char="◼"/>
            </a:pPr>
            <a:r>
              <a:rPr lang="en-US" sz="2400">
                <a:solidFill>
                  <a:srgbClr val="008080"/>
                </a:solidFill>
                <a:latin typeface="Calibri"/>
                <a:ea typeface="Calibri"/>
                <a:cs typeface="Calibri"/>
                <a:sym typeface="Calibri"/>
              </a:rPr>
              <a:t>Spring Fest</a:t>
            </a:r>
          </a:p>
        </p:txBody>
      </p:sp>
      <p:sp>
        <p:nvSpPr>
          <p:cNvPr id="153" name="Shape 153"/>
          <p:cNvSpPr/>
          <p:nvPr/>
        </p:nvSpPr>
        <p:spPr>
          <a:xfrm>
            <a:off x="3810937" y="3627526"/>
            <a:ext cx="3281999" cy="468600"/>
          </a:xfrm>
          <a:prstGeom prst="rect">
            <a:avLst/>
          </a:prstGeom>
          <a:noFill/>
          <a:ln>
            <a:noFill/>
          </a:ln>
        </p:spPr>
        <p:txBody>
          <a:bodyPr anchorCtr="0" anchor="t" bIns="45700" lIns="91425" rIns="91425" tIns="45700">
            <a:noAutofit/>
          </a:bodyPr>
          <a:lstStyle/>
          <a:p>
            <a:pPr indent="-205740" lvl="1" marL="548640" marR="0" rtl="0" algn="l">
              <a:spcBef>
                <a:spcPts val="0"/>
              </a:spcBef>
              <a:buClr>
                <a:srgbClr val="DBA106"/>
              </a:buClr>
              <a:buSzPct val="100000"/>
              <a:buFont typeface="Noto Sans Symbols"/>
              <a:buChar char="▪"/>
            </a:pPr>
            <a:r>
              <a:rPr b="0" i="0" lang="en-US" sz="2000" u="none" cap="none" strike="noStrike">
                <a:solidFill>
                  <a:srgbClr val="008080"/>
                </a:solidFill>
                <a:latin typeface="Calibri"/>
                <a:ea typeface="Calibri"/>
                <a:cs typeface="Calibri"/>
                <a:sym typeface="Calibri"/>
              </a:rPr>
              <a:t>Public Health Spotlights</a:t>
            </a:r>
          </a:p>
        </p:txBody>
      </p:sp>
      <p:sp>
        <p:nvSpPr>
          <p:cNvPr id="154" name="Shape 154"/>
          <p:cNvSpPr/>
          <p:nvPr/>
        </p:nvSpPr>
        <p:spPr>
          <a:xfrm>
            <a:off x="3998674" y="4931572"/>
            <a:ext cx="2716799" cy="571800"/>
          </a:xfrm>
          <a:prstGeom prst="rect">
            <a:avLst/>
          </a:prstGeom>
          <a:noFill/>
          <a:ln>
            <a:noFill/>
          </a:ln>
        </p:spPr>
        <p:txBody>
          <a:bodyPr anchorCtr="0" anchor="t" bIns="45700" lIns="91425" rIns="91425" tIns="45700">
            <a:noAutofit/>
          </a:bodyPr>
          <a:lstStyle/>
          <a:p>
            <a:pPr indent="-205740" lvl="1" marL="548640" marR="0" rtl="0" algn="l">
              <a:spcBef>
                <a:spcPts val="0"/>
              </a:spcBef>
              <a:buClr>
                <a:srgbClr val="DBA106"/>
              </a:buClr>
              <a:buSzPct val="100000"/>
              <a:buFont typeface="Noto Sans Symbols"/>
              <a:buChar char="▪"/>
            </a:pPr>
            <a:r>
              <a:rPr b="0" i="0" lang="en-US" sz="2000" u="none" cap="none" strike="noStrike">
                <a:solidFill>
                  <a:srgbClr val="008080"/>
                </a:solidFill>
                <a:latin typeface="Calibri"/>
                <a:ea typeface="Calibri"/>
                <a:cs typeface="Calibri"/>
                <a:sym typeface="Calibri"/>
              </a:rPr>
              <a:t>PHSA Blog Posts</a:t>
            </a:r>
          </a:p>
        </p:txBody>
      </p:sp>
      <p:pic>
        <p:nvPicPr>
          <p:cNvPr id="155" name="Shape 155"/>
          <p:cNvPicPr preferRelativeResize="0"/>
          <p:nvPr/>
        </p:nvPicPr>
        <p:blipFill>
          <a:blip r:embed="rId6">
            <a:alphaModFix/>
          </a:blip>
          <a:stretch>
            <a:fillRect/>
          </a:stretch>
        </p:blipFill>
        <p:spPr>
          <a:xfrm>
            <a:off x="4830350" y="5285775"/>
            <a:ext cx="1053450" cy="103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653678" y="701800"/>
            <a:ext cx="10817400" cy="5454300"/>
          </a:xfrm>
          <a:prstGeom prst="rect">
            <a:avLst/>
          </a:prstGeom>
          <a:solidFill>
            <a:schemeClr val="lt2"/>
          </a:solidFill>
        </p:spPr>
        <p:txBody>
          <a:bodyPr anchorCtr="0" anchor="ctr" bIns="121900" lIns="121900" rIns="121900" tIns="121900">
            <a:noAutofit/>
          </a:bodyPr>
          <a:lstStyle/>
          <a:p>
            <a:pPr lvl="0" algn="ctr">
              <a:spcBef>
                <a:spcPts val="0"/>
              </a:spcBef>
              <a:buNone/>
            </a:pPr>
            <a:r>
              <a:rPr b="1" lang="en-US">
                <a:solidFill>
                  <a:srgbClr val="FFFFFF"/>
                </a:solidFill>
                <a:latin typeface="Calibri"/>
                <a:ea typeface="Calibri"/>
                <a:cs typeface="Calibri"/>
                <a:sym typeface="Calibri"/>
              </a:rPr>
              <a:t>WHAT ARE YOUR PUBLIC HEALTH INTERESTS?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15600" y="593366"/>
            <a:ext cx="11360700" cy="8175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UPCOMING EVENTS!</a:t>
            </a:r>
          </a:p>
        </p:txBody>
      </p:sp>
      <p:sp>
        <p:nvSpPr>
          <p:cNvPr id="166" name="Shape 166"/>
          <p:cNvSpPr txBox="1"/>
          <p:nvPr>
            <p:ph idx="1" type="body"/>
          </p:nvPr>
        </p:nvSpPr>
        <p:spPr>
          <a:xfrm>
            <a:off x="415600" y="1562124"/>
            <a:ext cx="11776500" cy="5388000"/>
          </a:xfrm>
          <a:prstGeom prst="rect">
            <a:avLst/>
          </a:prstGeom>
          <a:noFill/>
          <a:ln>
            <a:noFill/>
          </a:ln>
        </p:spPr>
        <p:txBody>
          <a:bodyPr anchorCtr="0" anchor="t" bIns="45700" lIns="91425" rIns="91425" tIns="45700">
            <a:noAutofit/>
          </a:bodyPr>
          <a:lstStyle/>
          <a:p>
            <a:pPr indent="-406400" lvl="0" marL="457200" marR="0" rtl="0" algn="l">
              <a:lnSpc>
                <a:spcPct val="90000"/>
              </a:lnSpc>
              <a:spcBef>
                <a:spcPts val="1000"/>
              </a:spcBef>
              <a:buSzPct val="100000"/>
              <a:buFont typeface="Calibri"/>
            </a:pPr>
            <a:r>
              <a:rPr b="1" i="0" lang="en-US" sz="2800" u="none" cap="none" strike="noStrike">
                <a:solidFill>
                  <a:schemeClr val="dk1"/>
                </a:solidFill>
                <a:latin typeface="Calibri"/>
                <a:ea typeface="Calibri"/>
                <a:cs typeface="Calibri"/>
                <a:sym typeface="Calibri"/>
              </a:rPr>
              <a:t>Boiler Challenge Course- Low Ropes</a:t>
            </a:r>
            <a:r>
              <a:rPr b="0" i="0" lang="en-US" sz="2800" u="none" cap="none" strike="noStrike">
                <a:solidFill>
                  <a:schemeClr val="dk1"/>
                </a:solidFill>
                <a:latin typeface="Calibri"/>
                <a:ea typeface="Calibri"/>
                <a:cs typeface="Calibri"/>
                <a:sym typeface="Calibri"/>
              </a:rPr>
              <a:t>: </a:t>
            </a:r>
            <a:r>
              <a:rPr b="1" i="0" lang="en-US" sz="2800" u="none" cap="none" strike="noStrike">
                <a:solidFill>
                  <a:srgbClr val="A17D06"/>
                </a:solidFill>
                <a:latin typeface="Calibri"/>
                <a:ea typeface="Calibri"/>
                <a:cs typeface="Calibri"/>
                <a:sym typeface="Calibri"/>
              </a:rPr>
              <a:t>Sunday, </a:t>
            </a:r>
            <a:r>
              <a:rPr b="1" i="0" lang="en-US" sz="2800" u="none" cap="none" strike="noStrike">
                <a:solidFill>
                  <a:srgbClr val="BF9000"/>
                </a:solidFill>
                <a:latin typeface="Calibri"/>
                <a:ea typeface="Calibri"/>
                <a:cs typeface="Calibri"/>
                <a:sym typeface="Calibri"/>
              </a:rPr>
              <a:t>9/11</a:t>
            </a:r>
            <a:r>
              <a:rPr b="0" i="0" lang="en-US" sz="2800" u="none" cap="none" strike="noStrike">
                <a:solidFill>
                  <a:schemeClr val="dk1"/>
                </a:solidFill>
                <a:latin typeface="Calibri"/>
                <a:ea typeface="Calibri"/>
                <a:cs typeface="Calibri"/>
                <a:sym typeface="Calibri"/>
              </a:rPr>
              <a:t> 2-4 PM at the Co Rec</a:t>
            </a:r>
          </a:p>
          <a:p>
            <a:pPr indent="-406400" lvl="0" marL="457200" marR="0" rtl="0" algn="l">
              <a:lnSpc>
                <a:spcPct val="90000"/>
              </a:lnSpc>
              <a:spcBef>
                <a:spcPts val="1000"/>
              </a:spcBef>
              <a:buSzPct val="100000"/>
              <a:buFont typeface="Calibri"/>
            </a:pPr>
            <a:r>
              <a:rPr b="1" lang="en-US" sz="2800">
                <a:latin typeface="Calibri"/>
                <a:ea typeface="Calibri"/>
                <a:cs typeface="Calibri"/>
                <a:sym typeface="Calibri"/>
              </a:rPr>
              <a:t>CCO Presentation: Job Fairs</a:t>
            </a:r>
            <a:r>
              <a:rPr lang="en-US" sz="2800">
                <a:latin typeface="Calibri"/>
                <a:ea typeface="Calibri"/>
                <a:cs typeface="Calibri"/>
                <a:sym typeface="Calibri"/>
              </a:rPr>
              <a:t>- </a:t>
            </a:r>
            <a:r>
              <a:rPr b="1" lang="en-US" sz="2800">
                <a:solidFill>
                  <a:srgbClr val="A17D06"/>
                </a:solidFill>
                <a:latin typeface="Calibri"/>
                <a:ea typeface="Calibri"/>
                <a:cs typeface="Calibri"/>
                <a:sym typeface="Calibri"/>
              </a:rPr>
              <a:t>Wednesday, 9/28</a:t>
            </a:r>
            <a:r>
              <a:rPr lang="en-US" sz="2800">
                <a:latin typeface="Calibri"/>
                <a:ea typeface="Calibri"/>
                <a:cs typeface="Calibri"/>
                <a:sym typeface="Calibri"/>
              </a:rPr>
              <a:t> 1PM Location: TBD</a:t>
            </a:r>
          </a:p>
          <a:p>
            <a:pPr indent="-406400" lvl="0" marL="457200" marR="0" rtl="0" algn="l">
              <a:lnSpc>
                <a:spcPct val="90000"/>
              </a:lnSpc>
              <a:spcBef>
                <a:spcPts val="1000"/>
              </a:spcBef>
              <a:buSzPct val="100000"/>
              <a:buFont typeface="Calibri"/>
            </a:pPr>
            <a:r>
              <a:rPr b="1" lang="en-US" sz="2800">
                <a:latin typeface="Calibri"/>
                <a:ea typeface="Calibri"/>
                <a:cs typeface="Calibri"/>
                <a:sym typeface="Calibri"/>
              </a:rPr>
              <a:t>Walk to End Alzheimer's- </a:t>
            </a:r>
            <a:r>
              <a:rPr b="1" lang="en-US" sz="2800">
                <a:solidFill>
                  <a:srgbClr val="A17D06"/>
                </a:solidFill>
                <a:latin typeface="Calibri"/>
                <a:ea typeface="Calibri"/>
                <a:cs typeface="Calibri"/>
                <a:sym typeface="Calibri"/>
              </a:rPr>
              <a:t>Saturday, 10/1</a:t>
            </a:r>
            <a:r>
              <a:rPr lang="en-US" sz="2800">
                <a:latin typeface="Calibri"/>
                <a:ea typeface="Calibri"/>
                <a:cs typeface="Calibri"/>
                <a:sym typeface="Calibri"/>
              </a:rPr>
              <a:t>- 7am- 1:30pm </a:t>
            </a:r>
            <a:r>
              <a:rPr lang="en-US" sz="2800">
                <a:solidFill>
                  <a:srgbClr val="222222"/>
                </a:solidFill>
                <a:latin typeface="Calibri"/>
                <a:ea typeface="Calibri"/>
                <a:cs typeface="Calibri"/>
                <a:sym typeface="Calibri"/>
              </a:rPr>
              <a:t>Subaru of Indiana Automotive, 5500 State Road 38 East,  Lafayette, IN 47905</a:t>
            </a:r>
          </a:p>
          <a:p>
            <a:pPr indent="-406400" lvl="1" marL="914400" rtl="0">
              <a:lnSpc>
                <a:spcPct val="90000"/>
              </a:lnSpc>
              <a:spcBef>
                <a:spcPts val="1000"/>
              </a:spcBef>
              <a:buSzPct val="100000"/>
              <a:buFont typeface="Calibri"/>
            </a:pPr>
            <a:r>
              <a:rPr lang="en-US" sz="2800">
                <a:latin typeface="Calibri"/>
                <a:ea typeface="Calibri"/>
                <a:cs typeface="Calibri"/>
                <a:sym typeface="Calibri"/>
              </a:rPr>
              <a:t>Help in the kids zone</a:t>
            </a:r>
          </a:p>
          <a:p>
            <a:pPr indent="-406400" lvl="2" marL="1371600" rtl="0">
              <a:lnSpc>
                <a:spcPct val="90000"/>
              </a:lnSpc>
              <a:spcBef>
                <a:spcPts val="1000"/>
              </a:spcBef>
              <a:buSzPct val="100000"/>
              <a:buFont typeface="Calibri"/>
            </a:pPr>
            <a:r>
              <a:rPr lang="en-US" sz="2800">
                <a:latin typeface="Calibri"/>
                <a:ea typeface="Calibri"/>
                <a:cs typeface="Calibri"/>
                <a:sym typeface="Calibri"/>
              </a:rPr>
              <a:t>Face Painting, carnival games, helping plant forget-me-not flowers in honor of who they are walking for!</a:t>
            </a:r>
          </a:p>
          <a:p>
            <a:pPr indent="-406400" lvl="2" marL="1371600" rtl="0">
              <a:lnSpc>
                <a:spcPct val="90000"/>
              </a:lnSpc>
              <a:spcBef>
                <a:spcPts val="1000"/>
              </a:spcBef>
              <a:buSzPct val="100000"/>
              <a:buFont typeface="Calibri"/>
            </a:pPr>
            <a:r>
              <a:rPr lang="en-US" sz="2800">
                <a:latin typeface="Calibri"/>
                <a:ea typeface="Calibri"/>
                <a:cs typeface="Calibri"/>
                <a:sym typeface="Calibri"/>
              </a:rPr>
              <a:t>Come up with games to play!</a:t>
            </a:r>
          </a:p>
          <a:p>
            <a:pPr indent="-406400" lvl="0" marL="457200" marR="0" rtl="0" algn="l">
              <a:lnSpc>
                <a:spcPct val="90000"/>
              </a:lnSpc>
              <a:spcBef>
                <a:spcPts val="1000"/>
              </a:spcBef>
              <a:buSzPct val="100000"/>
              <a:buFont typeface="Calibri"/>
            </a:pPr>
            <a:r>
              <a:rPr b="1" lang="en-US" sz="2800">
                <a:solidFill>
                  <a:srgbClr val="222222"/>
                </a:solidFill>
                <a:latin typeface="Calibri"/>
                <a:ea typeface="Calibri"/>
                <a:cs typeface="Calibri"/>
                <a:sym typeface="Calibri"/>
              </a:rPr>
              <a:t>YMCA</a:t>
            </a:r>
            <a:r>
              <a:rPr lang="en-US" sz="2800">
                <a:solidFill>
                  <a:srgbClr val="222222"/>
                </a:solidFill>
                <a:latin typeface="Calibri"/>
                <a:ea typeface="Calibri"/>
                <a:cs typeface="Calibri"/>
                <a:sym typeface="Calibri"/>
              </a:rPr>
              <a:t>- </a:t>
            </a:r>
            <a:r>
              <a:rPr lang="en-US" sz="2800">
                <a:solidFill>
                  <a:srgbClr val="A17D06"/>
                </a:solidFill>
                <a:latin typeface="Calibri"/>
                <a:ea typeface="Calibri"/>
                <a:cs typeface="Calibri"/>
                <a:sym typeface="Calibri"/>
              </a:rPr>
              <a:t>Every Tuesday</a:t>
            </a:r>
          </a:p>
          <a:p>
            <a:pPr indent="-406400" lvl="1" marL="914400" marR="0" rtl="0" algn="l">
              <a:lnSpc>
                <a:spcPct val="90000"/>
              </a:lnSpc>
              <a:spcBef>
                <a:spcPts val="1000"/>
              </a:spcBef>
              <a:buClr>
                <a:srgbClr val="222222"/>
              </a:buClr>
              <a:buSzPct val="100000"/>
              <a:buFont typeface="Calibri"/>
            </a:pPr>
            <a:r>
              <a:rPr lang="en-US" sz="2800">
                <a:solidFill>
                  <a:srgbClr val="222222"/>
                </a:solidFill>
                <a:latin typeface="Calibri"/>
                <a:ea typeface="Calibri"/>
                <a:cs typeface="Calibri"/>
                <a:sym typeface="Calibri"/>
              </a:rPr>
              <a:t>Tutoring, babysitting, working in the physical shelter</a:t>
            </a:r>
          </a:p>
          <a:p>
            <a:pPr indent="0" lvl="0" marL="0" rtl="0" algn="r">
              <a:lnSpc>
                <a:spcPct val="90000"/>
              </a:lnSpc>
              <a:spcBef>
                <a:spcPts val="1000"/>
              </a:spcBef>
              <a:buNone/>
            </a:pPr>
            <a:r>
              <a:rPr lang="en-US" sz="2800" u="sng">
                <a:solidFill>
                  <a:srgbClr val="A17D06"/>
                </a:solidFill>
                <a:latin typeface="Calibri"/>
                <a:ea typeface="Calibri"/>
                <a:cs typeface="Calibri"/>
                <a:sym typeface="Calibri"/>
              </a:rPr>
              <a:t>*Sign up now </a:t>
            </a:r>
            <a:r>
              <a:rPr b="1" lang="en-US" sz="2800" u="sng">
                <a:solidFill>
                  <a:srgbClr val="A17D06"/>
                </a:solidFill>
                <a:latin typeface="Calibri"/>
                <a:ea typeface="Calibri"/>
                <a:cs typeface="Calibri"/>
                <a:sym typeface="Calibri"/>
              </a:rPr>
              <a:t>or</a:t>
            </a:r>
            <a:r>
              <a:rPr lang="en-US" sz="2800" u="sng">
                <a:solidFill>
                  <a:srgbClr val="A17D06"/>
                </a:solidFill>
                <a:latin typeface="Calibri"/>
                <a:ea typeface="Calibri"/>
                <a:cs typeface="Calibri"/>
                <a:sym typeface="Calibri"/>
              </a:rPr>
              <a:t> via email</a:t>
            </a:r>
          </a:p>
          <a:p>
            <a:pPr indent="457200" lvl="0" marL="5943600" marR="0" rtl="0" algn="l">
              <a:lnSpc>
                <a:spcPct val="90000"/>
              </a:lnSpc>
              <a:spcBef>
                <a:spcPts val="1000"/>
              </a:spcBef>
              <a:buNone/>
            </a:pPr>
            <a:r>
              <a:t/>
            </a:r>
            <a:endParaRPr sz="2800" u="sng">
              <a:solidFill>
                <a:srgbClr val="A17D06"/>
              </a:solidFill>
              <a:latin typeface="Calibri"/>
              <a:ea typeface="Calibri"/>
              <a:cs typeface="Calibri"/>
              <a:sym typeface="Calibri"/>
            </a:endParaRPr>
          </a:p>
          <a:p>
            <a:pPr indent="0" lvl="0" marL="0" marR="0" rtl="0" algn="l">
              <a:lnSpc>
                <a:spcPct val="90000"/>
              </a:lnSpc>
              <a:spcBef>
                <a:spcPts val="1000"/>
              </a:spcBef>
              <a:buNone/>
            </a:pPr>
            <a:r>
              <a:t/>
            </a:r>
            <a:endParaRPr sz="2800" u="sng">
              <a:solidFill>
                <a:srgbClr val="A17D0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6024500" y="25"/>
            <a:ext cx="6167500" cy="6823499"/>
          </a:xfrm>
          <a:prstGeom prst="rect">
            <a:avLst/>
          </a:prstGeom>
          <a:noFill/>
          <a:ln>
            <a:noFill/>
          </a:ln>
        </p:spPr>
      </p:pic>
      <p:pic>
        <p:nvPicPr>
          <p:cNvPr id="172" name="Shape 172"/>
          <p:cNvPicPr preferRelativeResize="0"/>
          <p:nvPr/>
        </p:nvPicPr>
        <p:blipFill>
          <a:blip r:embed="rId4">
            <a:alphaModFix/>
          </a:blip>
          <a:stretch>
            <a:fillRect/>
          </a:stretch>
        </p:blipFill>
        <p:spPr>
          <a:xfrm>
            <a:off x="0" y="12"/>
            <a:ext cx="6024500" cy="685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15600" y="593366"/>
            <a:ext cx="11360700" cy="8175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FOLLOW US ON SOCIAL MEDIA</a:t>
            </a:r>
          </a:p>
        </p:txBody>
      </p:sp>
      <p:pic>
        <p:nvPicPr>
          <p:cNvPr id="178" name="Shape 178"/>
          <p:cNvPicPr preferRelativeResize="0"/>
          <p:nvPr>
            <p:ph idx="1" type="body"/>
          </p:nvPr>
        </p:nvPicPr>
        <p:blipFill rotWithShape="1">
          <a:blip r:embed="rId3">
            <a:alphaModFix/>
          </a:blip>
          <a:srcRect b="0" l="0" r="0" t="0"/>
          <a:stretch/>
        </p:blipFill>
        <p:spPr>
          <a:xfrm>
            <a:off x="1085500" y="1890625"/>
            <a:ext cx="882600" cy="786900"/>
          </a:xfrm>
          <a:prstGeom prst="rect">
            <a:avLst/>
          </a:prstGeom>
          <a:noFill/>
          <a:ln>
            <a:noFill/>
          </a:ln>
        </p:spPr>
      </p:pic>
      <p:pic>
        <p:nvPicPr>
          <p:cNvPr id="179" name="Shape 179"/>
          <p:cNvPicPr preferRelativeResize="0"/>
          <p:nvPr/>
        </p:nvPicPr>
        <p:blipFill rotWithShape="1">
          <a:blip r:embed="rId4">
            <a:alphaModFix/>
          </a:blip>
          <a:srcRect b="0" l="0" r="0" t="0"/>
          <a:stretch/>
        </p:blipFill>
        <p:spPr>
          <a:xfrm>
            <a:off x="1116104" y="3211360"/>
            <a:ext cx="801896" cy="801896"/>
          </a:xfrm>
          <a:prstGeom prst="rect">
            <a:avLst/>
          </a:prstGeom>
          <a:noFill/>
          <a:ln>
            <a:noFill/>
          </a:ln>
        </p:spPr>
      </p:pic>
      <p:pic>
        <p:nvPicPr>
          <p:cNvPr id="180" name="Shape 180"/>
          <p:cNvPicPr preferRelativeResize="0"/>
          <p:nvPr/>
        </p:nvPicPr>
        <p:blipFill rotWithShape="1">
          <a:blip r:embed="rId5">
            <a:alphaModFix/>
          </a:blip>
          <a:srcRect b="0" l="0" r="0" t="0"/>
          <a:stretch/>
        </p:blipFill>
        <p:spPr>
          <a:xfrm>
            <a:off x="1116091" y="4788912"/>
            <a:ext cx="882600" cy="882600"/>
          </a:xfrm>
          <a:prstGeom prst="rect">
            <a:avLst/>
          </a:prstGeom>
          <a:noFill/>
          <a:ln>
            <a:noFill/>
          </a:ln>
        </p:spPr>
      </p:pic>
      <p:sp>
        <p:nvSpPr>
          <p:cNvPr id="181" name="Shape 181"/>
          <p:cNvSpPr txBox="1"/>
          <p:nvPr/>
        </p:nvSpPr>
        <p:spPr>
          <a:xfrm>
            <a:off x="2514600" y="2019325"/>
            <a:ext cx="3758100" cy="461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dk1"/>
                </a:solidFill>
                <a:latin typeface="Calibri"/>
                <a:ea typeface="Calibri"/>
                <a:cs typeface="Calibri"/>
                <a:sym typeface="Calibri"/>
              </a:rPr>
              <a:t>Facebook.com/PurduePHSA</a:t>
            </a:r>
          </a:p>
        </p:txBody>
      </p:sp>
      <p:sp>
        <p:nvSpPr>
          <p:cNvPr id="182" name="Shape 182"/>
          <p:cNvSpPr txBox="1"/>
          <p:nvPr/>
        </p:nvSpPr>
        <p:spPr>
          <a:xfrm>
            <a:off x="2514600" y="3427642"/>
            <a:ext cx="2897973"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dk1"/>
                </a:solidFill>
                <a:latin typeface="Calibri"/>
                <a:ea typeface="Calibri"/>
                <a:cs typeface="Calibri"/>
                <a:sym typeface="Calibri"/>
              </a:rPr>
              <a:t>@PurduePHSA</a:t>
            </a:r>
          </a:p>
        </p:txBody>
      </p:sp>
      <p:sp>
        <p:nvSpPr>
          <p:cNvPr id="183" name="Shape 183"/>
          <p:cNvSpPr/>
          <p:nvPr/>
        </p:nvSpPr>
        <p:spPr>
          <a:xfrm>
            <a:off x="2514600" y="5109930"/>
            <a:ext cx="2111187"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dk1"/>
                </a:solidFill>
                <a:latin typeface="Calibri"/>
                <a:ea typeface="Calibri"/>
                <a:cs typeface="Calibri"/>
                <a:sym typeface="Calibri"/>
              </a:rPr>
              <a:t>@PurduePHSA</a:t>
            </a:r>
          </a:p>
        </p:txBody>
      </p:sp>
      <p:sp>
        <p:nvSpPr>
          <p:cNvPr id="184" name="Shape 184"/>
          <p:cNvSpPr txBox="1"/>
          <p:nvPr/>
        </p:nvSpPr>
        <p:spPr>
          <a:xfrm>
            <a:off x="7735325" y="4146725"/>
            <a:ext cx="3957600" cy="1245600"/>
          </a:xfrm>
          <a:prstGeom prst="rect">
            <a:avLst/>
          </a:prstGeom>
          <a:noFill/>
          <a:ln>
            <a:noFill/>
          </a:ln>
        </p:spPr>
        <p:txBody>
          <a:bodyPr anchorCtr="0" anchor="t" bIns="91425" lIns="91425" rIns="91425" tIns="91425">
            <a:noAutofit/>
          </a:bodyPr>
          <a:lstStyle/>
          <a:p>
            <a:pPr lvl="0">
              <a:spcBef>
                <a:spcPts val="0"/>
              </a:spcBef>
              <a:buNone/>
            </a:pPr>
            <a:r>
              <a:rPr b="1" lang="en-US" sz="2400">
                <a:solidFill>
                  <a:srgbClr val="A17D06"/>
                </a:solidFill>
              </a:rPr>
              <a:t>My Email:</a:t>
            </a:r>
          </a:p>
          <a:p>
            <a:pPr lvl="0">
              <a:spcBef>
                <a:spcPts val="0"/>
              </a:spcBef>
              <a:buNone/>
            </a:pPr>
            <a:r>
              <a:rPr b="1" lang="en-US" sz="2400">
                <a:solidFill>
                  <a:srgbClr val="A17D06"/>
                </a:solidFill>
              </a:rPr>
              <a:t>letts@purdue.edu</a:t>
            </a:r>
          </a:p>
        </p:txBody>
      </p:sp>
      <p:sp>
        <p:nvSpPr>
          <p:cNvPr id="185" name="Shape 185"/>
          <p:cNvSpPr txBox="1"/>
          <p:nvPr/>
        </p:nvSpPr>
        <p:spPr>
          <a:xfrm>
            <a:off x="7987800" y="2179025"/>
            <a:ext cx="2283600" cy="1967700"/>
          </a:xfrm>
          <a:prstGeom prst="rect">
            <a:avLst/>
          </a:prstGeom>
          <a:noFill/>
          <a:ln>
            <a:noFill/>
          </a:ln>
        </p:spPr>
        <p:txBody>
          <a:bodyPr anchorCtr="0" anchor="ctr" bIns="91425" lIns="91425" rIns="91425" tIns="91425">
            <a:noAutofit/>
          </a:bodyPr>
          <a:lstStyle/>
          <a:p>
            <a:pPr lvl="0" rtl="0">
              <a:spcBef>
                <a:spcPts val="0"/>
              </a:spcBef>
              <a:buNone/>
            </a:pPr>
            <a:r>
              <a:rPr b="1" lang="en-US" sz="1800"/>
              <a:t>http://purduepublichealth.weebly.com/</a:t>
            </a:r>
          </a:p>
        </p:txBody>
      </p:sp>
      <p:pic>
        <p:nvPicPr>
          <p:cNvPr id="186" name="Shape 186"/>
          <p:cNvPicPr preferRelativeResize="0"/>
          <p:nvPr/>
        </p:nvPicPr>
        <p:blipFill>
          <a:blip r:embed="rId6">
            <a:alphaModFix/>
          </a:blip>
          <a:stretch>
            <a:fillRect/>
          </a:stretch>
        </p:blipFill>
        <p:spPr>
          <a:xfrm>
            <a:off x="8344000" y="1573300"/>
            <a:ext cx="1371550" cy="1353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2107941" y="701850"/>
            <a:ext cx="7472100" cy="5454300"/>
          </a:xfrm>
          <a:prstGeom prst="rect">
            <a:avLst/>
          </a:prstGeom>
        </p:spPr>
        <p:txBody>
          <a:bodyPr anchorCtr="0" anchor="ctr" bIns="121900" lIns="121900" rIns="121900" tIns="121900">
            <a:noAutofit/>
          </a:bodyPr>
          <a:lstStyle/>
          <a:p>
            <a:pPr lvl="0" rtl="0" algn="ctr">
              <a:lnSpc>
                <a:spcPct val="90000"/>
              </a:lnSpc>
              <a:spcBef>
                <a:spcPts val="1000"/>
              </a:spcBef>
              <a:spcAft>
                <a:spcPts val="2100"/>
              </a:spcAft>
              <a:buNone/>
            </a:pPr>
            <a:r>
              <a:rPr b="1" lang="en-US" sz="6000" u="sng">
                <a:solidFill>
                  <a:srgbClr val="A17D06"/>
                </a:solidFill>
                <a:latin typeface="Calibri"/>
                <a:ea typeface="Calibri"/>
                <a:cs typeface="Calibri"/>
                <a:sym typeface="Calibri"/>
              </a:rPr>
              <a:t>Meeting #2</a:t>
            </a:r>
          </a:p>
          <a:p>
            <a:pPr lvl="0" rtl="0" algn="ctr">
              <a:lnSpc>
                <a:spcPct val="90000"/>
              </a:lnSpc>
              <a:spcBef>
                <a:spcPts val="1000"/>
              </a:spcBef>
              <a:spcAft>
                <a:spcPts val="2100"/>
              </a:spcAft>
              <a:buNone/>
            </a:pPr>
            <a:r>
              <a:rPr b="1" lang="en-US" sz="6000">
                <a:solidFill>
                  <a:srgbClr val="FFFFFF"/>
                </a:solidFill>
                <a:latin typeface="Calibri"/>
                <a:ea typeface="Calibri"/>
                <a:cs typeface="Calibri"/>
                <a:sym typeface="Calibri"/>
              </a:rPr>
              <a:t>Monday, 9/19</a:t>
            </a:r>
            <a:r>
              <a:rPr lang="en-US" sz="6000">
                <a:solidFill>
                  <a:srgbClr val="FFFFFF"/>
                </a:solidFill>
                <a:latin typeface="Calibri"/>
                <a:ea typeface="Calibri"/>
                <a:cs typeface="Calibri"/>
                <a:sym typeface="Calibri"/>
              </a:rPr>
              <a:t> </a:t>
            </a:r>
          </a:p>
          <a:p>
            <a:pPr lvl="0" rtl="0" algn="ctr">
              <a:lnSpc>
                <a:spcPct val="90000"/>
              </a:lnSpc>
              <a:spcBef>
                <a:spcPts val="1000"/>
              </a:spcBef>
              <a:spcAft>
                <a:spcPts val="2100"/>
              </a:spcAft>
              <a:buNone/>
            </a:pPr>
            <a:r>
              <a:rPr b="1" lang="en-US" sz="6000">
                <a:solidFill>
                  <a:srgbClr val="A17D06"/>
                </a:solidFill>
                <a:latin typeface="Calibri"/>
                <a:ea typeface="Calibri"/>
                <a:cs typeface="Calibri"/>
                <a:sym typeface="Calibri"/>
              </a:rPr>
              <a:t>12:30 PM</a:t>
            </a:r>
          </a:p>
          <a:p>
            <a:pPr lvl="0" algn="ctr">
              <a:lnSpc>
                <a:spcPct val="90000"/>
              </a:lnSpc>
              <a:spcBef>
                <a:spcPts val="1000"/>
              </a:spcBef>
              <a:spcAft>
                <a:spcPts val="2100"/>
              </a:spcAft>
              <a:buNone/>
            </a:pPr>
            <a:r>
              <a:rPr b="1" lang="en-US" sz="6000">
                <a:solidFill>
                  <a:srgbClr val="FFFFFF"/>
                </a:solidFill>
                <a:latin typeface="Calibri"/>
                <a:ea typeface="Calibri"/>
                <a:cs typeface="Calibri"/>
                <a:sym typeface="Calibri"/>
              </a:rPr>
              <a:t>KNOY B019</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15600" y="593366"/>
            <a:ext cx="11360700" cy="817500"/>
          </a:xfrm>
          <a:prstGeom prst="rect">
            <a:avLst/>
          </a:prstGeom>
          <a:solidFill>
            <a:schemeClr val="lt2"/>
          </a:solidFill>
        </p:spPr>
        <p:txBody>
          <a:bodyPr anchorCtr="0" anchor="t" bIns="121900" lIns="121900" rIns="121900" tIns="121900">
            <a:noAutofit/>
          </a:bodyPr>
          <a:lstStyle/>
          <a:p>
            <a:pPr lvl="0">
              <a:spcBef>
                <a:spcPts val="0"/>
              </a:spcBef>
              <a:buNone/>
            </a:pPr>
            <a:r>
              <a:rPr b="1" lang="en-US">
                <a:solidFill>
                  <a:srgbClr val="FFFFFF"/>
                </a:solidFill>
                <a:latin typeface="Calibri"/>
                <a:ea typeface="Calibri"/>
                <a:cs typeface="Calibri"/>
                <a:sym typeface="Calibri"/>
              </a:rPr>
              <a:t>AGENDA</a:t>
            </a:r>
          </a:p>
        </p:txBody>
      </p:sp>
      <p:sp>
        <p:nvSpPr>
          <p:cNvPr id="73" name="Shape 73"/>
          <p:cNvSpPr txBox="1"/>
          <p:nvPr>
            <p:ph idx="1" type="body"/>
          </p:nvPr>
        </p:nvSpPr>
        <p:spPr>
          <a:xfrm>
            <a:off x="415600" y="1562133"/>
            <a:ext cx="11360700" cy="4529700"/>
          </a:xfrm>
          <a:prstGeom prst="rect">
            <a:avLst/>
          </a:prstGeom>
        </p:spPr>
        <p:txBody>
          <a:bodyPr anchorCtr="0" anchor="t" bIns="121900" lIns="121900" rIns="121900" tIns="121900">
            <a:noAutofit/>
          </a:bodyPr>
          <a:lstStyle/>
          <a:p>
            <a:pPr indent="-228600" lvl="0" marL="457200" rtl="0">
              <a:spcBef>
                <a:spcPts val="0"/>
              </a:spcBef>
            </a:pPr>
            <a:r>
              <a:rPr lang="en-US"/>
              <a:t>FOOD!</a:t>
            </a:r>
          </a:p>
          <a:p>
            <a:pPr indent="-228600" lvl="0" marL="457200" rtl="0">
              <a:spcBef>
                <a:spcPts val="0"/>
              </a:spcBef>
            </a:pPr>
            <a:r>
              <a:rPr lang="en-US"/>
              <a:t>PHSA Mission</a:t>
            </a:r>
          </a:p>
          <a:p>
            <a:pPr indent="-228600" lvl="0" marL="457200" rtl="0">
              <a:spcBef>
                <a:spcPts val="0"/>
              </a:spcBef>
            </a:pPr>
            <a:r>
              <a:rPr lang="en-US"/>
              <a:t>Membership</a:t>
            </a:r>
          </a:p>
          <a:p>
            <a:pPr indent="-228600" lvl="0" marL="457200" rtl="0">
              <a:spcBef>
                <a:spcPts val="0"/>
              </a:spcBef>
            </a:pPr>
            <a:r>
              <a:rPr lang="en-US"/>
              <a:t>Icebreaker/Introductions</a:t>
            </a:r>
          </a:p>
          <a:p>
            <a:pPr indent="-228600" lvl="0" marL="457200" rtl="0">
              <a:spcBef>
                <a:spcPts val="0"/>
              </a:spcBef>
            </a:pPr>
            <a:r>
              <a:rPr lang="en-US"/>
              <a:t>Recap of Last Year</a:t>
            </a:r>
          </a:p>
          <a:p>
            <a:pPr indent="-228600" lvl="0" marL="457200" rtl="0">
              <a:spcBef>
                <a:spcPts val="0"/>
              </a:spcBef>
            </a:pPr>
            <a:r>
              <a:rPr lang="en-US"/>
              <a:t>Share your public health interests</a:t>
            </a:r>
          </a:p>
          <a:p>
            <a:pPr indent="-228600" lvl="0" marL="457200" rtl="0">
              <a:spcBef>
                <a:spcPts val="0"/>
              </a:spcBef>
            </a:pPr>
            <a:r>
              <a:rPr lang="en-US"/>
              <a:t>Upcoming Events</a:t>
            </a:r>
          </a:p>
          <a:p>
            <a:pPr indent="-228600" lvl="0" marL="457200" rtl="0">
              <a:spcBef>
                <a:spcPts val="0"/>
              </a:spcBef>
            </a:pPr>
            <a:r>
              <a:rPr lang="en-US"/>
              <a:t>Follow us on social media!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15600" y="593366"/>
            <a:ext cx="11360700" cy="8175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OUR MISSION</a:t>
            </a:r>
          </a:p>
        </p:txBody>
      </p:sp>
      <p:sp>
        <p:nvSpPr>
          <p:cNvPr id="79" name="Shape 79"/>
          <p:cNvSpPr txBox="1"/>
          <p:nvPr>
            <p:ph idx="1" type="body"/>
          </p:nvPr>
        </p:nvSpPr>
        <p:spPr>
          <a:xfrm>
            <a:off x="415600" y="1562133"/>
            <a:ext cx="11360700" cy="45297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4800" u="sng" cap="none" strike="noStrike">
                <a:solidFill>
                  <a:schemeClr val="dk1"/>
                </a:solidFill>
                <a:latin typeface="Calibri"/>
                <a:ea typeface="Calibri"/>
                <a:cs typeface="Calibri"/>
                <a:sym typeface="Calibri"/>
              </a:rPr>
              <a:t>To promote</a:t>
            </a:r>
            <a:r>
              <a:rPr b="0" i="0" lang="en-US" sz="4800" u="none" cap="none" strike="noStrike">
                <a:solidFill>
                  <a:schemeClr val="dk1"/>
                </a:solidFill>
                <a:latin typeface="Calibri"/>
                <a:ea typeface="Calibri"/>
                <a:cs typeface="Calibri"/>
                <a:sym typeface="Calibri"/>
              </a:rPr>
              <a:t> an </a:t>
            </a:r>
            <a:r>
              <a:rPr b="1" i="0" lang="en-US" sz="4800" u="none" cap="none" strike="noStrike">
                <a:solidFill>
                  <a:schemeClr val="dk1"/>
                </a:solidFill>
                <a:latin typeface="Calibri"/>
                <a:ea typeface="Calibri"/>
                <a:cs typeface="Calibri"/>
                <a:sym typeface="Calibri"/>
              </a:rPr>
              <a:t>active</a:t>
            </a:r>
            <a:r>
              <a:rPr b="0" i="0" lang="en-US" sz="4800" u="none" cap="none" strike="noStrike">
                <a:solidFill>
                  <a:schemeClr val="dk1"/>
                </a:solidFill>
                <a:latin typeface="Calibri"/>
                <a:ea typeface="Calibri"/>
                <a:cs typeface="Calibri"/>
                <a:sym typeface="Calibri"/>
              </a:rPr>
              <a:t> </a:t>
            </a:r>
            <a:r>
              <a:rPr b="1" i="0" lang="en-US" sz="4800" u="none" cap="none" strike="noStrike">
                <a:solidFill>
                  <a:schemeClr val="dk1"/>
                </a:solidFill>
                <a:latin typeface="Calibri"/>
                <a:ea typeface="Calibri"/>
                <a:cs typeface="Calibri"/>
                <a:sym typeface="Calibri"/>
              </a:rPr>
              <a:t>community</a:t>
            </a:r>
            <a:r>
              <a:rPr b="0" i="0" lang="en-US" sz="4800" u="none" cap="none" strike="noStrike">
                <a:solidFill>
                  <a:schemeClr val="dk1"/>
                </a:solidFill>
                <a:latin typeface="Calibri"/>
                <a:ea typeface="Calibri"/>
                <a:cs typeface="Calibri"/>
                <a:sym typeface="Calibri"/>
              </a:rPr>
              <a:t> of Purdue graduate and undergraduate students who </a:t>
            </a:r>
            <a:r>
              <a:rPr b="0" i="1" lang="en-US" sz="4800" u="none" cap="none" strike="noStrike">
                <a:solidFill>
                  <a:srgbClr val="A17D06"/>
                </a:solidFill>
                <a:latin typeface="Calibri"/>
                <a:ea typeface="Calibri"/>
                <a:cs typeface="Calibri"/>
                <a:sym typeface="Calibri"/>
              </a:rPr>
              <a:t>share a passion for the field of public health.</a:t>
            </a:r>
          </a:p>
          <a:p>
            <a:pPr indent="0" lvl="0" marL="0" marR="0" rtl="0" algn="l">
              <a:lnSpc>
                <a:spcPct val="90000"/>
              </a:lnSpc>
              <a:spcBef>
                <a:spcPts val="100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653678" y="701800"/>
            <a:ext cx="10624200" cy="5454300"/>
          </a:xfrm>
          <a:prstGeom prst="rect">
            <a:avLst/>
          </a:prstGeom>
        </p:spPr>
        <p:txBody>
          <a:bodyPr anchorCtr="0" anchor="ctr" bIns="121900" lIns="121900" rIns="121900" tIns="121900">
            <a:noAutofit/>
          </a:bodyPr>
          <a:lstStyle/>
          <a:p>
            <a:pPr lvl="0" algn="ctr">
              <a:lnSpc>
                <a:spcPct val="90000"/>
              </a:lnSpc>
              <a:spcBef>
                <a:spcPts val="0"/>
              </a:spcBef>
              <a:buClr>
                <a:schemeClr val="dk1"/>
              </a:buClr>
              <a:buSzPct val="25000"/>
              <a:buFont typeface="Calibri"/>
              <a:buNone/>
            </a:pPr>
            <a:r>
              <a:rPr b="1" lang="en-US" sz="6000">
                <a:solidFill>
                  <a:schemeClr val="lt1"/>
                </a:solidFill>
                <a:latin typeface="Calibri"/>
                <a:ea typeface="Calibri"/>
                <a:cs typeface="Calibri"/>
                <a:sym typeface="Calibri"/>
              </a:rPr>
              <a:t>WHAT DOES PUBLIC HEALTH MEAN TO YOU?</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415600" y="593366"/>
            <a:ext cx="11360700" cy="8175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lang="en-US" sz="4400">
                <a:solidFill>
                  <a:srgbClr val="FFFFFF"/>
                </a:solidFill>
                <a:latin typeface="Calibri"/>
                <a:ea typeface="Calibri"/>
                <a:cs typeface="Calibri"/>
                <a:sym typeface="Calibri"/>
              </a:rPr>
              <a:t>WHAT IS PUBLIC HEALTH?</a:t>
            </a:r>
          </a:p>
        </p:txBody>
      </p:sp>
      <p:sp>
        <p:nvSpPr>
          <p:cNvPr id="90" name="Shape 90"/>
          <p:cNvSpPr txBox="1"/>
          <p:nvPr>
            <p:ph idx="1" type="body"/>
          </p:nvPr>
        </p:nvSpPr>
        <p:spPr>
          <a:xfrm>
            <a:off x="415600" y="1562133"/>
            <a:ext cx="11360700" cy="4529700"/>
          </a:xfrm>
          <a:prstGeom prst="rect">
            <a:avLst/>
          </a:prstGeom>
          <a:noFill/>
          <a:ln>
            <a:noFill/>
          </a:ln>
        </p:spPr>
        <p:txBody>
          <a:bodyPr anchorCtr="0" anchor="t" bIns="45700" lIns="91425" rIns="91425" tIns="45700">
            <a:noAutofit/>
          </a:bodyPr>
          <a:lstStyle/>
          <a:p>
            <a:pPr lvl="0">
              <a:spcBef>
                <a:spcPts val="0"/>
              </a:spcBef>
              <a:buNone/>
            </a:pPr>
            <a:r>
              <a:t/>
            </a:r>
            <a:endParaRPr/>
          </a:p>
          <a:p>
            <a:pPr lvl="0">
              <a:spcBef>
                <a:spcPts val="0"/>
              </a:spcBef>
              <a:buNone/>
            </a:pPr>
            <a:r>
              <a:rPr b="1" lang="en-US">
                <a:solidFill>
                  <a:srgbClr val="A17D06"/>
                </a:solidFill>
                <a:highlight>
                  <a:srgbClr val="FFFFFF"/>
                </a:highlight>
                <a:latin typeface="Arial"/>
                <a:ea typeface="Arial"/>
                <a:cs typeface="Arial"/>
                <a:sym typeface="Arial"/>
              </a:rPr>
              <a:t>“Public health is the science of protecting and improving the health of families and communities through promotion of healthy lifestyles, research for disease and injury prevention and detection and control of infectious diseases.”</a:t>
            </a:r>
          </a:p>
          <a:p>
            <a:pPr indent="457200" lvl="0" marL="3657600" rtl="0">
              <a:spcBef>
                <a:spcPts val="0"/>
              </a:spcBef>
              <a:buNone/>
            </a:pPr>
            <a:r>
              <a:rPr b="1" lang="en-US">
                <a:solidFill>
                  <a:srgbClr val="A17D06"/>
                </a:solidFill>
                <a:highlight>
                  <a:srgbClr val="FFFFFF"/>
                </a:highlight>
                <a:latin typeface="Arial"/>
                <a:ea typeface="Arial"/>
                <a:cs typeface="Arial"/>
                <a:sym typeface="Arial"/>
              </a:rPr>
              <a:t>												       -CDC</a:t>
            </a:r>
          </a:p>
          <a:p>
            <a:pPr lvl="0" rtl="0">
              <a:spcBef>
                <a:spcPts val="0"/>
              </a:spcBef>
              <a:buClr>
                <a:schemeClr val="dk1"/>
              </a:buClr>
              <a:buSzPct val="45833"/>
              <a:buFont typeface="Arial"/>
              <a:buNone/>
            </a:pPr>
            <a:r>
              <a:rPr lang="en-US" u="sng">
                <a:solidFill>
                  <a:schemeClr val="accent5"/>
                </a:solidFill>
                <a:hlinkClick r:id="rId3"/>
              </a:rPr>
              <a:t>https://www.apha.org/what-is-public-health</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15600" y="593366"/>
            <a:ext cx="11360700" cy="8175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sz="4400">
              <a:solidFill>
                <a:srgbClr val="FFFFFF"/>
              </a:solidFill>
              <a:latin typeface="Calibri"/>
              <a:ea typeface="Calibri"/>
              <a:cs typeface="Calibri"/>
              <a:sym typeface="Calibri"/>
            </a:endParaRPr>
          </a:p>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WHAT DOES BEING A MEMBER </a:t>
            </a:r>
            <a:r>
              <a:rPr b="1" lang="en-US" sz="4400">
                <a:solidFill>
                  <a:srgbClr val="FFFFFF"/>
                </a:solidFill>
                <a:latin typeface="Calibri"/>
                <a:ea typeface="Calibri"/>
                <a:cs typeface="Calibri"/>
                <a:sym typeface="Calibri"/>
              </a:rPr>
              <a:t>ENTAIL</a:t>
            </a:r>
            <a:r>
              <a:rPr b="1" i="0" lang="en-US" sz="4400" u="none" cap="none" strike="noStrike">
                <a:solidFill>
                  <a:srgbClr val="FFFFFF"/>
                </a:solidFill>
                <a:latin typeface="Calibri"/>
                <a:ea typeface="Calibri"/>
                <a:cs typeface="Calibri"/>
                <a:sym typeface="Calibri"/>
              </a:rPr>
              <a:t>?</a:t>
            </a:r>
            <a:br>
              <a:rPr b="0" i="0" lang="en-US" sz="4400" u="none" cap="none" strike="noStrike">
                <a:solidFill>
                  <a:schemeClr val="dk1"/>
                </a:solidFill>
                <a:latin typeface="Calibri"/>
                <a:ea typeface="Calibri"/>
                <a:cs typeface="Calibri"/>
                <a:sym typeface="Calibri"/>
              </a:rPr>
            </a:br>
          </a:p>
        </p:txBody>
      </p:sp>
      <p:sp>
        <p:nvSpPr>
          <p:cNvPr id="96" name="Shape 96"/>
          <p:cNvSpPr txBox="1"/>
          <p:nvPr>
            <p:ph idx="1" type="body"/>
          </p:nvPr>
        </p:nvSpPr>
        <p:spPr>
          <a:xfrm>
            <a:off x="415600" y="1562133"/>
            <a:ext cx="11360700" cy="4529700"/>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rgbClr val="A17D06"/>
              </a:buClr>
              <a:buSzPct val="100000"/>
              <a:buFont typeface="Arial"/>
              <a:buChar char="•"/>
            </a:pPr>
            <a:r>
              <a:rPr b="0" i="0" lang="en-US" sz="2800" u="none" cap="none" strike="noStrike">
                <a:solidFill>
                  <a:srgbClr val="A17D06"/>
                </a:solidFill>
                <a:latin typeface="Calibri"/>
                <a:ea typeface="Calibri"/>
                <a:cs typeface="Calibri"/>
                <a:sym typeface="Calibri"/>
              </a:rPr>
              <a:t>4 classroom meetings each semester</a:t>
            </a:r>
          </a:p>
          <a:p>
            <a:pPr indent="-228600" lvl="1" marL="685800" marR="0" rtl="0" algn="l">
              <a:lnSpc>
                <a:spcPct val="80000"/>
              </a:lnSpc>
              <a:spcBef>
                <a:spcPts val="5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Will take place before or after journal club</a:t>
            </a:r>
          </a:p>
          <a:p>
            <a:pPr indent="-228600" lvl="1" marL="685800" marR="0" rtl="0" algn="l">
              <a:lnSpc>
                <a:spcPct val="80000"/>
              </a:lnSpc>
              <a:spcBef>
                <a:spcPts val="5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Includes</a:t>
            </a:r>
            <a:r>
              <a:rPr lang="en-US" sz="2400">
                <a:latin typeface="Calibri"/>
                <a:ea typeface="Calibri"/>
                <a:cs typeface="Calibri"/>
                <a:sym typeface="Calibri"/>
              </a:rPr>
              <a:t> getting to know each other,</a:t>
            </a:r>
            <a:r>
              <a:rPr b="0" i="0" lang="en-US" sz="2400" u="none" cap="none" strike="noStrike">
                <a:solidFill>
                  <a:schemeClr val="dk1"/>
                </a:solidFill>
                <a:latin typeface="Calibri"/>
                <a:ea typeface="Calibri"/>
                <a:cs typeface="Calibri"/>
                <a:sym typeface="Calibri"/>
              </a:rPr>
              <a:t> discussing upcoming events and evaluating past events &amp; </a:t>
            </a:r>
            <a:r>
              <a:rPr lang="en-US" sz="2400">
                <a:latin typeface="Calibri"/>
                <a:ea typeface="Calibri"/>
                <a:cs typeface="Calibri"/>
                <a:sym typeface="Calibri"/>
              </a:rPr>
              <a:t>a </a:t>
            </a:r>
            <a:r>
              <a:rPr b="0" i="0" lang="en-US" sz="2400" u="none" cap="none" strike="noStrike">
                <a:solidFill>
                  <a:schemeClr val="dk1"/>
                </a:solidFill>
                <a:latin typeface="Calibri"/>
                <a:ea typeface="Calibri"/>
                <a:cs typeface="Calibri"/>
                <a:sym typeface="Calibri"/>
              </a:rPr>
              <a:t>public health spotlight</a:t>
            </a:r>
          </a:p>
          <a:p>
            <a:pPr indent="-228600" lvl="0" marL="228600" marR="0" rtl="0" algn="l">
              <a:lnSpc>
                <a:spcPct val="80000"/>
              </a:lnSpc>
              <a:spcBef>
                <a:spcPts val="1000"/>
              </a:spcBef>
              <a:spcAft>
                <a:spcPts val="0"/>
              </a:spcAft>
              <a:buClr>
                <a:srgbClr val="A17D06"/>
              </a:buClr>
              <a:buSzPct val="100000"/>
              <a:buFont typeface="Arial"/>
              <a:buChar char="•"/>
            </a:pPr>
            <a:r>
              <a:rPr b="0" i="0" lang="en-US" sz="2800" u="none" cap="none" strike="noStrike">
                <a:solidFill>
                  <a:srgbClr val="A17D06"/>
                </a:solidFill>
                <a:latin typeface="Calibri"/>
                <a:ea typeface="Calibri"/>
                <a:cs typeface="Calibri"/>
                <a:sym typeface="Calibri"/>
              </a:rPr>
              <a:t>A variety of social events, professional development events, and volunteer oppo</a:t>
            </a:r>
            <a:r>
              <a:rPr lang="en-US" sz="2800">
                <a:solidFill>
                  <a:srgbClr val="A17D06"/>
                </a:solidFill>
                <a:latin typeface="Calibri"/>
                <a:ea typeface="Calibri"/>
                <a:cs typeface="Calibri"/>
                <a:sym typeface="Calibri"/>
              </a:rPr>
              <a:t>rtunities</a:t>
            </a:r>
          </a:p>
          <a:p>
            <a:pPr indent="-228600" lvl="0" marL="228600" marR="0" rtl="0" algn="l">
              <a:lnSpc>
                <a:spcPct val="80000"/>
              </a:lnSpc>
              <a:spcBef>
                <a:spcPts val="1000"/>
              </a:spcBef>
              <a:spcAft>
                <a:spcPts val="0"/>
              </a:spcAft>
              <a:buClr>
                <a:srgbClr val="A17D06"/>
              </a:buClr>
              <a:buSzPct val="100000"/>
              <a:buFont typeface="Arial"/>
              <a:buChar char="•"/>
            </a:pPr>
            <a:r>
              <a:rPr b="0" i="0" lang="en-US" sz="2800" u="none" cap="none" strike="noStrike">
                <a:solidFill>
                  <a:srgbClr val="A17D06"/>
                </a:solidFill>
                <a:latin typeface="Calibri"/>
                <a:ea typeface="Calibri"/>
                <a:cs typeface="Calibri"/>
                <a:sym typeface="Calibri"/>
              </a:rPr>
              <a:t>Networking and meeting </a:t>
            </a:r>
            <a:r>
              <a:rPr lang="en-US" sz="2800">
                <a:solidFill>
                  <a:srgbClr val="A17D06"/>
                </a:solidFill>
                <a:latin typeface="Calibri"/>
                <a:ea typeface="Calibri"/>
                <a:cs typeface="Calibri"/>
                <a:sym typeface="Calibri"/>
              </a:rPr>
              <a:t>P</a:t>
            </a:r>
            <a:r>
              <a:rPr b="0" i="0" lang="en-US" sz="2800" u="none" cap="none" strike="noStrike">
                <a:solidFill>
                  <a:srgbClr val="A17D06"/>
                </a:solidFill>
                <a:latin typeface="Calibri"/>
                <a:ea typeface="Calibri"/>
                <a:cs typeface="Calibri"/>
                <a:sym typeface="Calibri"/>
              </a:rPr>
              <a:t>urdue students with a shared passion</a:t>
            </a:r>
          </a:p>
          <a:p>
            <a:pPr indent="0" lvl="0" marL="0" marR="0" rtl="0" algn="l">
              <a:lnSpc>
                <a:spcPct val="80000"/>
              </a:lnSpc>
              <a:spcBef>
                <a:spcPts val="1000"/>
              </a:spcBef>
              <a:spcAft>
                <a:spcPts val="0"/>
              </a:spcAft>
              <a:buClr>
                <a:schemeClr val="dk1"/>
              </a:buClr>
              <a:buSzPct val="25000"/>
              <a:buFont typeface="Arial"/>
              <a:buNone/>
            </a:pPr>
            <a:br>
              <a:rPr b="0" i="0" lang="en-US" sz="2800" u="none" cap="none" strike="noStrike">
                <a:solidFill>
                  <a:srgbClr val="A17D06"/>
                </a:solidFill>
                <a:latin typeface="Calibri"/>
                <a:ea typeface="Calibri"/>
                <a:cs typeface="Calibri"/>
                <a:sym typeface="Calibri"/>
              </a:rPr>
            </a:br>
          </a:p>
          <a:p>
            <a:pPr indent="-228600" lvl="0" marL="228600" marR="0" rtl="0" algn="l">
              <a:lnSpc>
                <a:spcPct val="8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15600" y="593366"/>
            <a:ext cx="11360700" cy="817500"/>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sz="4400">
              <a:solidFill>
                <a:srgbClr val="FFFFFF"/>
              </a:solidFill>
              <a:latin typeface="Calibri"/>
              <a:ea typeface="Calibri"/>
              <a:cs typeface="Calibri"/>
              <a:sym typeface="Calibri"/>
            </a:endParaRPr>
          </a:p>
          <a:p>
            <a:pPr indent="0" lvl="0" marL="0" marR="0" rtl="0" algn="l">
              <a:lnSpc>
                <a:spcPct val="90000"/>
              </a:lnSpc>
              <a:spcBef>
                <a:spcPts val="0"/>
              </a:spcBef>
              <a:buClr>
                <a:schemeClr val="dk1"/>
              </a:buClr>
              <a:buSzPct val="25000"/>
              <a:buFont typeface="Calibri"/>
              <a:buNone/>
            </a:pPr>
            <a:r>
              <a:rPr b="1" lang="en-US" sz="4400">
                <a:solidFill>
                  <a:srgbClr val="FFFFFF"/>
                </a:solidFill>
                <a:latin typeface="Calibri"/>
                <a:ea typeface="Calibri"/>
                <a:cs typeface="Calibri"/>
                <a:sym typeface="Calibri"/>
              </a:rPr>
              <a:t>PARTICIPATION</a:t>
            </a:r>
            <a:br>
              <a:rPr b="0" i="0" lang="en-US" sz="4400" u="none" cap="none" strike="noStrike">
                <a:solidFill>
                  <a:schemeClr val="dk1"/>
                </a:solidFill>
                <a:latin typeface="Calibri"/>
                <a:ea typeface="Calibri"/>
                <a:cs typeface="Calibri"/>
                <a:sym typeface="Calibri"/>
              </a:rPr>
            </a:br>
          </a:p>
        </p:txBody>
      </p:sp>
      <p:sp>
        <p:nvSpPr>
          <p:cNvPr id="102" name="Shape 102"/>
          <p:cNvSpPr txBox="1"/>
          <p:nvPr>
            <p:ph idx="1" type="body"/>
          </p:nvPr>
        </p:nvSpPr>
        <p:spPr>
          <a:xfrm>
            <a:off x="415600" y="1562133"/>
            <a:ext cx="11360700" cy="4529700"/>
          </a:xfrm>
          <a:prstGeom prst="rect">
            <a:avLst/>
          </a:prstGeom>
          <a:noFill/>
          <a:ln>
            <a:noFill/>
          </a:ln>
        </p:spPr>
        <p:txBody>
          <a:bodyPr anchorCtr="0" anchor="t" bIns="45700" lIns="91425" rIns="91425" tIns="45700">
            <a:noAutofit/>
          </a:bodyPr>
          <a:lstStyle/>
          <a:p>
            <a:pPr lvl="0" rtl="0">
              <a:lnSpc>
                <a:spcPct val="80000"/>
              </a:lnSpc>
              <a:spcBef>
                <a:spcPts val="1000"/>
              </a:spcBef>
              <a:spcAft>
                <a:spcPts val="0"/>
              </a:spcAft>
              <a:buClr>
                <a:schemeClr val="dk1"/>
              </a:buClr>
              <a:buSzPct val="25000"/>
              <a:buFont typeface="Arial"/>
              <a:buNone/>
            </a:pPr>
            <a:r>
              <a:rPr lang="en-US">
                <a:latin typeface="Calibri"/>
                <a:ea typeface="Calibri"/>
                <a:cs typeface="Calibri"/>
                <a:sym typeface="Calibri"/>
              </a:rPr>
              <a:t>BEING A MEMBER IS 100% VOLUNTARY, </a:t>
            </a:r>
            <a:r>
              <a:rPr b="1" lang="en-US">
                <a:latin typeface="Calibri"/>
                <a:ea typeface="Calibri"/>
                <a:cs typeface="Calibri"/>
                <a:sym typeface="Calibri"/>
              </a:rPr>
              <a:t>BUT</a:t>
            </a:r>
            <a:r>
              <a:rPr lang="en-US">
                <a:latin typeface="Calibri"/>
                <a:ea typeface="Calibri"/>
                <a:cs typeface="Calibri"/>
                <a:sym typeface="Calibri"/>
              </a:rPr>
              <a:t> YOUR PARTICIPATION DOES NOT GO UNNOTICED!  </a:t>
            </a:r>
          </a:p>
          <a:p>
            <a:pPr lvl="0" rtl="0">
              <a:lnSpc>
                <a:spcPct val="80000"/>
              </a:lnSpc>
              <a:spcBef>
                <a:spcPts val="1000"/>
              </a:spcBef>
              <a:spcAft>
                <a:spcPts val="0"/>
              </a:spcAft>
              <a:buClr>
                <a:schemeClr val="dk1"/>
              </a:buClr>
              <a:buSzPct val="25000"/>
              <a:buFont typeface="Arial"/>
              <a:buNone/>
            </a:pPr>
            <a:r>
              <a:rPr lang="en-US">
                <a:latin typeface="Calibri"/>
                <a:ea typeface="Calibri"/>
                <a:cs typeface="Calibri"/>
                <a:sym typeface="Calibri"/>
              </a:rPr>
              <a:t>You will receive points for:</a:t>
            </a:r>
          </a:p>
          <a:p>
            <a:pPr indent="-228600" lvl="0" marL="457200" rtl="0">
              <a:lnSpc>
                <a:spcPct val="80000"/>
              </a:lnSpc>
              <a:spcBef>
                <a:spcPts val="1000"/>
              </a:spcBef>
              <a:spcAft>
                <a:spcPts val="0"/>
              </a:spcAft>
              <a:buFont typeface="Calibri"/>
            </a:pPr>
            <a:r>
              <a:rPr lang="en-US">
                <a:latin typeface="Calibri"/>
                <a:ea typeface="Calibri"/>
                <a:cs typeface="Calibri"/>
                <a:sym typeface="Calibri"/>
              </a:rPr>
              <a:t>Attending meetings (1)</a:t>
            </a:r>
          </a:p>
          <a:p>
            <a:pPr indent="-228600" lvl="0" marL="457200" rtl="0">
              <a:lnSpc>
                <a:spcPct val="80000"/>
              </a:lnSpc>
              <a:spcBef>
                <a:spcPts val="1000"/>
              </a:spcBef>
              <a:spcAft>
                <a:spcPts val="0"/>
              </a:spcAft>
              <a:buFont typeface="Calibri"/>
            </a:pPr>
            <a:r>
              <a:rPr lang="en-US">
                <a:latin typeface="Calibri"/>
                <a:ea typeface="Calibri"/>
                <a:cs typeface="Calibri"/>
                <a:sym typeface="Calibri"/>
              </a:rPr>
              <a:t>Attending events (2)</a:t>
            </a:r>
          </a:p>
          <a:p>
            <a:pPr indent="-228600" lvl="0" marL="457200" rtl="0">
              <a:lnSpc>
                <a:spcPct val="80000"/>
              </a:lnSpc>
              <a:spcBef>
                <a:spcPts val="1000"/>
              </a:spcBef>
              <a:spcAft>
                <a:spcPts val="0"/>
              </a:spcAft>
              <a:buFont typeface="Calibri"/>
            </a:pPr>
            <a:r>
              <a:rPr lang="en-US">
                <a:latin typeface="Calibri"/>
                <a:ea typeface="Calibri"/>
                <a:cs typeface="Calibri"/>
                <a:sym typeface="Calibri"/>
              </a:rPr>
              <a:t>Participating in volunteering opportunites (2)</a:t>
            </a:r>
          </a:p>
          <a:p>
            <a:pPr indent="-228600" lvl="0" marL="457200" rtl="0">
              <a:lnSpc>
                <a:spcPct val="80000"/>
              </a:lnSpc>
              <a:spcBef>
                <a:spcPts val="1000"/>
              </a:spcBef>
              <a:spcAft>
                <a:spcPts val="0"/>
              </a:spcAft>
              <a:buFont typeface="Calibri"/>
            </a:pPr>
            <a:r>
              <a:rPr lang="en-US">
                <a:latin typeface="Calibri"/>
                <a:ea typeface="Calibri"/>
                <a:cs typeface="Calibri"/>
                <a:sym typeface="Calibri"/>
              </a:rPr>
              <a:t>Helping out with events (preparing, planning, facilitating) (3)</a:t>
            </a:r>
          </a:p>
          <a:p>
            <a:pPr indent="-228600" lvl="0" marL="457200" rtl="0">
              <a:lnSpc>
                <a:spcPct val="80000"/>
              </a:lnSpc>
              <a:spcBef>
                <a:spcPts val="1000"/>
              </a:spcBef>
              <a:spcAft>
                <a:spcPts val="0"/>
              </a:spcAft>
              <a:buFont typeface="Calibri"/>
            </a:pPr>
            <a:r>
              <a:rPr lang="en-US">
                <a:latin typeface="Calibri"/>
                <a:ea typeface="Calibri"/>
                <a:cs typeface="Calibri"/>
                <a:sym typeface="Calibri"/>
              </a:rPr>
              <a:t>Facilitating a public health spotlight (4)</a:t>
            </a:r>
          </a:p>
          <a:p>
            <a:pPr indent="-228600" lvl="0" marL="457200" rtl="0">
              <a:lnSpc>
                <a:spcPct val="80000"/>
              </a:lnSpc>
              <a:spcBef>
                <a:spcPts val="1000"/>
              </a:spcBef>
              <a:spcAft>
                <a:spcPts val="0"/>
              </a:spcAft>
              <a:buFont typeface="Calibri"/>
            </a:pPr>
            <a:r>
              <a:rPr lang="en-US">
                <a:latin typeface="Calibri"/>
                <a:ea typeface="Calibri"/>
                <a:cs typeface="Calibri"/>
                <a:sym typeface="Calibri"/>
              </a:rPr>
              <a:t>Writing a blog post (3)</a:t>
            </a:r>
          </a:p>
          <a:p>
            <a:pPr lvl="0" rtl="0">
              <a:lnSpc>
                <a:spcPct val="80000"/>
              </a:lnSpc>
              <a:spcBef>
                <a:spcPts val="1000"/>
              </a:spcBef>
              <a:spcAft>
                <a:spcPts val="0"/>
              </a:spcAft>
              <a:buNone/>
            </a:pPr>
            <a:r>
              <a:rPr b="1" lang="en-US">
                <a:solidFill>
                  <a:srgbClr val="A17D06"/>
                </a:solidFill>
                <a:latin typeface="Calibri"/>
                <a:ea typeface="Calibri"/>
                <a:cs typeface="Calibri"/>
                <a:sym typeface="Calibri"/>
              </a:rPr>
              <a:t>*Top 3 highest points will win a Purdue T-shirt or padfolio at the end of the semester!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15600" y="593366"/>
            <a:ext cx="11360700" cy="817500"/>
          </a:xfrm>
          <a:prstGeom prst="rect">
            <a:avLst/>
          </a:prstGeom>
          <a:solidFill>
            <a:schemeClr val="lt2"/>
          </a:solidFill>
        </p:spPr>
        <p:txBody>
          <a:bodyPr anchorCtr="0" anchor="t" bIns="121900" lIns="121900" rIns="121900" tIns="121900">
            <a:noAutofit/>
          </a:bodyPr>
          <a:lstStyle/>
          <a:p>
            <a:pPr lvl="0">
              <a:spcBef>
                <a:spcPts val="0"/>
              </a:spcBef>
              <a:buNone/>
            </a:pPr>
            <a:r>
              <a:rPr b="1" lang="en-US">
                <a:solidFill>
                  <a:srgbClr val="FFFFFF"/>
                </a:solidFill>
                <a:latin typeface="Calibri"/>
                <a:ea typeface="Calibri"/>
                <a:cs typeface="Calibri"/>
                <a:sym typeface="Calibri"/>
              </a:rPr>
              <a:t>ICEBREAKER</a:t>
            </a:r>
          </a:p>
        </p:txBody>
      </p:sp>
      <p:sp>
        <p:nvSpPr>
          <p:cNvPr id="108" name="Shape 108"/>
          <p:cNvSpPr txBox="1"/>
          <p:nvPr>
            <p:ph idx="1" type="body"/>
          </p:nvPr>
        </p:nvSpPr>
        <p:spPr>
          <a:xfrm>
            <a:off x="415600" y="1562133"/>
            <a:ext cx="11360700" cy="4529700"/>
          </a:xfrm>
          <a:prstGeom prst="rect">
            <a:avLst/>
          </a:prstGeom>
        </p:spPr>
        <p:txBody>
          <a:bodyPr anchorCtr="0" anchor="t" bIns="121900" lIns="121900" rIns="121900" tIns="121900">
            <a:noAutofit/>
          </a:bodyPr>
          <a:lstStyle/>
          <a:p>
            <a:pPr indent="-228600" lvl="0" marL="457200" rtl="0">
              <a:spcBef>
                <a:spcPts val="0"/>
              </a:spcBef>
              <a:buAutoNum type="arabicPeriod"/>
            </a:pPr>
            <a:r>
              <a:rPr b="1" lang="en-US"/>
              <a:t>Write your name on a piece of paper &amp; 2 random questions (you will be asking someone else these)</a:t>
            </a:r>
          </a:p>
          <a:p>
            <a:pPr lvl="0" rtl="0">
              <a:spcBef>
                <a:spcPts val="0"/>
              </a:spcBef>
              <a:buNone/>
            </a:pPr>
            <a:r>
              <a:t/>
            </a:r>
            <a:endParaRPr b="1"/>
          </a:p>
          <a:p>
            <a:pPr indent="-228600" lvl="0" marL="457200" rtl="0">
              <a:spcBef>
                <a:spcPts val="0"/>
              </a:spcBef>
              <a:buAutoNum type="arabicPeriod"/>
            </a:pPr>
            <a:r>
              <a:rPr b="1" lang="en-US"/>
              <a:t>Make it into a paper airplane!</a:t>
            </a:r>
          </a:p>
          <a:p>
            <a:pPr lvl="0" rtl="0">
              <a:spcBef>
                <a:spcPts val="0"/>
              </a:spcBef>
              <a:buNone/>
            </a:pPr>
            <a:r>
              <a:t/>
            </a:r>
            <a:endParaRPr b="1"/>
          </a:p>
          <a:p>
            <a:pPr lvl="0" rtl="0">
              <a:spcBef>
                <a:spcPts val="0"/>
              </a:spcBef>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838200" y="365125"/>
            <a:ext cx="10515599" cy="1325562"/>
          </a:xfrm>
          <a:prstGeom prst="rect">
            <a:avLst/>
          </a:prstGeom>
          <a:solidFill>
            <a:schemeClr val="lt2"/>
          </a:solid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400" u="none" cap="none" strike="noStrike">
                <a:solidFill>
                  <a:srgbClr val="FFFFFF"/>
                </a:solidFill>
                <a:latin typeface="Calibri"/>
                <a:ea typeface="Calibri"/>
                <a:cs typeface="Calibri"/>
                <a:sym typeface="Calibri"/>
              </a:rPr>
              <a:t>MEET THE OFFICERS</a:t>
            </a:r>
          </a:p>
        </p:txBody>
      </p:sp>
      <p:pic>
        <p:nvPicPr>
          <p:cNvPr descr="http://www.purdue.edu/hhs/mph/about/images/letts_hannah.jpg" id="114" name="Shape 114"/>
          <p:cNvPicPr preferRelativeResize="0"/>
          <p:nvPr>
            <p:ph idx="1" type="body"/>
          </p:nvPr>
        </p:nvPicPr>
        <p:blipFill rotWithShape="1">
          <a:blip r:embed="rId3">
            <a:alphaModFix/>
          </a:blip>
          <a:srcRect b="0" l="0" r="0" t="0"/>
          <a:stretch/>
        </p:blipFill>
        <p:spPr>
          <a:xfrm>
            <a:off x="378995" y="2039346"/>
            <a:ext cx="1557000" cy="2335500"/>
          </a:xfrm>
          <a:prstGeom prst="rect">
            <a:avLst/>
          </a:prstGeom>
          <a:noFill/>
          <a:ln>
            <a:noFill/>
          </a:ln>
        </p:spPr>
      </p:pic>
      <p:sp>
        <p:nvSpPr>
          <p:cNvPr id="115" name="Shape 115"/>
          <p:cNvSpPr/>
          <p:nvPr/>
        </p:nvSpPr>
        <p:spPr>
          <a:xfrm>
            <a:off x="99127" y="4374857"/>
            <a:ext cx="2559300" cy="1200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A17D06"/>
                </a:solidFill>
                <a:latin typeface="Calibri"/>
                <a:ea typeface="Calibri"/>
                <a:cs typeface="Calibri"/>
                <a:sym typeface="Calibri"/>
              </a:rPr>
              <a:t>Hannah Letts, President</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Master of Public Health (Accelerated) - Class of 2017</a:t>
            </a:r>
          </a:p>
        </p:txBody>
      </p:sp>
      <p:pic>
        <p:nvPicPr>
          <p:cNvPr descr="Picture" id="116" name="Shape 116"/>
          <p:cNvPicPr preferRelativeResize="0"/>
          <p:nvPr/>
        </p:nvPicPr>
        <p:blipFill rotWithShape="1">
          <a:blip r:embed="rId4">
            <a:alphaModFix/>
          </a:blip>
          <a:srcRect b="0" l="0" r="0" t="0"/>
          <a:stretch/>
        </p:blipFill>
        <p:spPr>
          <a:xfrm>
            <a:off x="4839889" y="2039341"/>
            <a:ext cx="1987500" cy="1987499"/>
          </a:xfrm>
          <a:prstGeom prst="rect">
            <a:avLst/>
          </a:prstGeom>
          <a:noFill/>
          <a:ln>
            <a:noFill/>
          </a:ln>
        </p:spPr>
      </p:pic>
      <p:sp>
        <p:nvSpPr>
          <p:cNvPr id="117" name="Shape 117"/>
          <p:cNvSpPr/>
          <p:nvPr/>
        </p:nvSpPr>
        <p:spPr>
          <a:xfrm>
            <a:off x="4656390" y="4050526"/>
            <a:ext cx="2725200" cy="1200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A17D06"/>
                </a:solidFill>
                <a:latin typeface="Calibri"/>
                <a:ea typeface="Calibri"/>
                <a:cs typeface="Calibri"/>
                <a:sym typeface="Calibri"/>
              </a:rPr>
              <a:t>Madison Przydzial, Vice President</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B.S. in Public Health - Class of 2017</a:t>
            </a:r>
          </a:p>
        </p:txBody>
      </p:sp>
      <p:pic>
        <p:nvPicPr>
          <p:cNvPr descr="Picture" id="118" name="Shape 118"/>
          <p:cNvPicPr preferRelativeResize="0"/>
          <p:nvPr/>
        </p:nvPicPr>
        <p:blipFill rotWithShape="1">
          <a:blip r:embed="rId5">
            <a:alphaModFix/>
          </a:blip>
          <a:srcRect b="0" l="0" r="0" t="0"/>
          <a:stretch/>
        </p:blipFill>
        <p:spPr>
          <a:xfrm>
            <a:off x="10002210" y="1934950"/>
            <a:ext cx="1688700" cy="2544300"/>
          </a:xfrm>
          <a:prstGeom prst="rect">
            <a:avLst/>
          </a:prstGeom>
          <a:noFill/>
          <a:ln>
            <a:noFill/>
          </a:ln>
        </p:spPr>
      </p:pic>
      <p:sp>
        <p:nvSpPr>
          <p:cNvPr id="119" name="Shape 119"/>
          <p:cNvSpPr/>
          <p:nvPr/>
        </p:nvSpPr>
        <p:spPr>
          <a:xfrm>
            <a:off x="9774350" y="4424476"/>
            <a:ext cx="2971800" cy="1524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A17D06"/>
                </a:solidFill>
                <a:latin typeface="Calibri"/>
                <a:ea typeface="Calibri"/>
                <a:cs typeface="Calibri"/>
                <a:sym typeface="Calibri"/>
              </a:rPr>
              <a:t>Danelle Rolle, Treasurer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Ph.D. Candidate in Occupational and Environmental Health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Master of Public Health - Class of 2018</a:t>
            </a:r>
          </a:p>
        </p:txBody>
      </p:sp>
      <p:pic>
        <p:nvPicPr>
          <p:cNvPr descr="Picture" id="120" name="Shape 120"/>
          <p:cNvPicPr preferRelativeResize="0"/>
          <p:nvPr/>
        </p:nvPicPr>
        <p:blipFill rotWithShape="1">
          <a:blip r:embed="rId6">
            <a:alphaModFix/>
          </a:blip>
          <a:srcRect b="0" l="0" r="0" t="0"/>
          <a:stretch/>
        </p:blipFill>
        <p:spPr>
          <a:xfrm>
            <a:off x="2727783" y="3401229"/>
            <a:ext cx="1648200" cy="2425500"/>
          </a:xfrm>
          <a:prstGeom prst="rect">
            <a:avLst/>
          </a:prstGeom>
          <a:noFill/>
          <a:ln>
            <a:noFill/>
          </a:ln>
        </p:spPr>
      </p:pic>
      <p:sp>
        <p:nvSpPr>
          <p:cNvPr id="121" name="Shape 121"/>
          <p:cNvSpPr/>
          <p:nvPr/>
        </p:nvSpPr>
        <p:spPr>
          <a:xfrm>
            <a:off x="2348752" y="5900194"/>
            <a:ext cx="3177988"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A17D06"/>
                </a:solidFill>
                <a:latin typeface="Calibri"/>
                <a:ea typeface="Calibri"/>
                <a:cs typeface="Calibri"/>
                <a:sym typeface="Calibri"/>
              </a:rPr>
              <a:t>Elizabeth Wolff, Social Chair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B.S. in Public Health - Class of 2018</a:t>
            </a:r>
          </a:p>
        </p:txBody>
      </p:sp>
      <p:pic>
        <p:nvPicPr>
          <p:cNvPr descr="Picture" id="122" name="Shape 122"/>
          <p:cNvPicPr preferRelativeResize="0"/>
          <p:nvPr/>
        </p:nvPicPr>
        <p:blipFill rotWithShape="1">
          <a:blip r:embed="rId7">
            <a:alphaModFix/>
          </a:blip>
          <a:srcRect b="0" l="0" r="0" t="0"/>
          <a:stretch/>
        </p:blipFill>
        <p:spPr>
          <a:xfrm>
            <a:off x="7458949" y="3364476"/>
            <a:ext cx="1840064" cy="2499003"/>
          </a:xfrm>
          <a:prstGeom prst="rect">
            <a:avLst/>
          </a:prstGeom>
          <a:noFill/>
          <a:ln>
            <a:noFill/>
          </a:ln>
        </p:spPr>
      </p:pic>
      <p:sp>
        <p:nvSpPr>
          <p:cNvPr id="123" name="Shape 123"/>
          <p:cNvSpPr/>
          <p:nvPr/>
        </p:nvSpPr>
        <p:spPr>
          <a:xfrm>
            <a:off x="7135906" y="5949367"/>
            <a:ext cx="3030070"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A17D06"/>
                </a:solidFill>
                <a:latin typeface="Calibri"/>
                <a:ea typeface="Calibri"/>
                <a:cs typeface="Calibri"/>
                <a:sym typeface="Calibri"/>
              </a:rPr>
              <a:t>Meredith Cervi, Secretary</a:t>
            </a:r>
            <a:br>
              <a:rPr b="0" lang="en-US" sz="1800">
                <a:solidFill>
                  <a:srgbClr val="3F3F3F"/>
                </a:solidFill>
                <a:latin typeface="Calibri"/>
                <a:ea typeface="Calibri"/>
                <a:cs typeface="Calibri"/>
                <a:sym typeface="Calibri"/>
              </a:rPr>
            </a:br>
            <a:r>
              <a:rPr b="0" lang="en-US" sz="1800">
                <a:solidFill>
                  <a:srgbClr val="3F3F3F"/>
                </a:solidFill>
                <a:latin typeface="Calibri"/>
                <a:ea typeface="Calibri"/>
                <a:cs typeface="Calibri"/>
                <a:sym typeface="Calibri"/>
              </a:rPr>
              <a:t>B.S. in Public Health - Class of 2018</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